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81" r:id="rId3"/>
    <p:sldId id="280" r:id="rId4"/>
    <p:sldId id="260" r:id="rId5"/>
    <p:sldId id="278" r:id="rId6"/>
    <p:sldId id="257" r:id="rId7"/>
    <p:sldId id="282" r:id="rId8"/>
    <p:sldId id="283" r:id="rId9"/>
    <p:sldId id="266" r:id="rId10"/>
    <p:sldId id="275" r:id="rId11"/>
    <p:sldId id="276" r:id="rId12"/>
    <p:sldId id="268" r:id="rId13"/>
    <p:sldId id="269" r:id="rId14"/>
    <p:sldId id="271" r:id="rId15"/>
    <p:sldId id="272" r:id="rId16"/>
    <p:sldId id="277" r:id="rId17"/>
    <p:sldId id="274" r:id="rId18"/>
    <p:sldId id="262" r:id="rId19"/>
    <p:sldId id="264" r:id="rId20"/>
    <p:sldId id="265" r:id="rId21"/>
    <p:sldId id="263"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15"/>
  </p:normalViewPr>
  <p:slideViewPr>
    <p:cSldViewPr snapToGrid="0">
      <p:cViewPr varScale="1">
        <p:scale>
          <a:sx n="106" d="100"/>
          <a:sy n="106" d="100"/>
        </p:scale>
        <p:origin x="79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E572162-ED47-F646-A887-166F51974115}" type="doc">
      <dgm:prSet loTypeId="urn:microsoft.com/office/officeart/2005/8/layout/venn3" loCatId="" qsTypeId="urn:microsoft.com/office/officeart/2005/8/quickstyle/simple1" qsCatId="simple" csTypeId="urn:microsoft.com/office/officeart/2005/8/colors/accent1_2" csCatId="accent1" phldr="1"/>
      <dgm:spPr/>
      <dgm:t>
        <a:bodyPr/>
        <a:lstStyle/>
        <a:p>
          <a:endParaRPr lang="en-US"/>
        </a:p>
      </dgm:t>
    </dgm:pt>
    <dgm:pt modelId="{AC5B8440-C6D3-764D-9E76-E77CD7E6693A}">
      <dgm:prSet phldrT="[Text]"/>
      <dgm:spPr/>
      <dgm:t>
        <a:bodyPr/>
        <a:lstStyle/>
        <a:p>
          <a:r>
            <a:rPr lang="en-US" dirty="0"/>
            <a:t>Data</a:t>
          </a:r>
        </a:p>
      </dgm:t>
    </dgm:pt>
    <dgm:pt modelId="{2E2D6987-5647-2848-A514-DC8283186FD6}" type="parTrans" cxnId="{1187EB0A-976C-C841-AB16-DA3A169119A1}">
      <dgm:prSet/>
      <dgm:spPr/>
      <dgm:t>
        <a:bodyPr/>
        <a:lstStyle/>
        <a:p>
          <a:endParaRPr lang="en-US"/>
        </a:p>
      </dgm:t>
    </dgm:pt>
    <dgm:pt modelId="{C59E1611-506F-7643-AD15-E79119717E9F}" type="sibTrans" cxnId="{1187EB0A-976C-C841-AB16-DA3A169119A1}">
      <dgm:prSet/>
      <dgm:spPr/>
      <dgm:t>
        <a:bodyPr/>
        <a:lstStyle/>
        <a:p>
          <a:endParaRPr lang="en-US"/>
        </a:p>
      </dgm:t>
    </dgm:pt>
    <dgm:pt modelId="{B9F6AAD4-2481-D245-8713-46D76F9BB285}">
      <dgm:prSet phldrT="[Text]"/>
      <dgm:spPr/>
      <dgm:t>
        <a:bodyPr/>
        <a:lstStyle/>
        <a:p>
          <a:r>
            <a:rPr lang="en-US" dirty="0"/>
            <a:t>Supervised linear regression </a:t>
          </a:r>
        </a:p>
      </dgm:t>
    </dgm:pt>
    <dgm:pt modelId="{844FC34A-3DEA-7742-8256-05DFCB5C904D}" type="parTrans" cxnId="{7248C40B-375D-3C40-A21A-6457F7E17000}">
      <dgm:prSet/>
      <dgm:spPr/>
      <dgm:t>
        <a:bodyPr/>
        <a:lstStyle/>
        <a:p>
          <a:endParaRPr lang="en-US"/>
        </a:p>
      </dgm:t>
    </dgm:pt>
    <dgm:pt modelId="{E36493CE-C2EA-3A48-9982-BB77C9139F3C}" type="sibTrans" cxnId="{7248C40B-375D-3C40-A21A-6457F7E17000}">
      <dgm:prSet/>
      <dgm:spPr/>
      <dgm:t>
        <a:bodyPr/>
        <a:lstStyle/>
        <a:p>
          <a:endParaRPr lang="en-US"/>
        </a:p>
      </dgm:t>
    </dgm:pt>
    <dgm:pt modelId="{FFB9FDE3-36EF-4249-ADED-E47FAB259756}">
      <dgm:prSet phldrT="[Text]"/>
      <dgm:spPr/>
      <dgm:t>
        <a:bodyPr/>
        <a:lstStyle/>
        <a:p>
          <a:r>
            <a:rPr lang="en-US" dirty="0"/>
            <a:t>Model building </a:t>
          </a:r>
        </a:p>
      </dgm:t>
    </dgm:pt>
    <dgm:pt modelId="{3B27A2B5-F8E5-F047-BC19-49D45F4E3250}" type="parTrans" cxnId="{222AC3E1-8B41-3D4C-BDF6-AE6EA993CE97}">
      <dgm:prSet/>
      <dgm:spPr/>
      <dgm:t>
        <a:bodyPr/>
        <a:lstStyle/>
        <a:p>
          <a:endParaRPr lang="en-US"/>
        </a:p>
      </dgm:t>
    </dgm:pt>
    <dgm:pt modelId="{A5816310-9B40-7747-A8BF-CEE6CDFF3945}" type="sibTrans" cxnId="{222AC3E1-8B41-3D4C-BDF6-AE6EA993CE97}">
      <dgm:prSet/>
      <dgm:spPr/>
      <dgm:t>
        <a:bodyPr/>
        <a:lstStyle/>
        <a:p>
          <a:endParaRPr lang="en-US"/>
        </a:p>
      </dgm:t>
    </dgm:pt>
    <dgm:pt modelId="{AC458C5F-AD3D-5A41-A1D4-1C6736BFCE04}">
      <dgm:prSet phldrT="[Text]"/>
      <dgm:spPr/>
      <dgm:t>
        <a:bodyPr/>
        <a:lstStyle/>
        <a:p>
          <a:r>
            <a:rPr lang="en-US" dirty="0"/>
            <a:t>Prediction</a:t>
          </a:r>
        </a:p>
      </dgm:t>
    </dgm:pt>
    <dgm:pt modelId="{7AB932FB-3155-2A4F-8B43-80686CE5D9B4}" type="parTrans" cxnId="{606E59BD-AF5F-2046-9D16-C1D415E08E4E}">
      <dgm:prSet/>
      <dgm:spPr/>
      <dgm:t>
        <a:bodyPr/>
        <a:lstStyle/>
        <a:p>
          <a:endParaRPr lang="en-US"/>
        </a:p>
      </dgm:t>
    </dgm:pt>
    <dgm:pt modelId="{C6F92313-6410-BD4D-A427-AB4C9D524258}" type="sibTrans" cxnId="{606E59BD-AF5F-2046-9D16-C1D415E08E4E}">
      <dgm:prSet/>
      <dgm:spPr/>
      <dgm:t>
        <a:bodyPr/>
        <a:lstStyle/>
        <a:p>
          <a:endParaRPr lang="en-US"/>
        </a:p>
      </dgm:t>
    </dgm:pt>
    <dgm:pt modelId="{9F88BEFC-21A7-474D-BE0E-440EF809569D}" type="pres">
      <dgm:prSet presAssocID="{3E572162-ED47-F646-A887-166F51974115}" presName="Name0" presStyleCnt="0">
        <dgm:presLayoutVars>
          <dgm:dir/>
          <dgm:resizeHandles val="exact"/>
        </dgm:presLayoutVars>
      </dgm:prSet>
      <dgm:spPr/>
    </dgm:pt>
    <dgm:pt modelId="{9DD7CC9B-F27E-6944-8726-A6D8E07B24D6}" type="pres">
      <dgm:prSet presAssocID="{AC5B8440-C6D3-764D-9E76-E77CD7E6693A}" presName="Name5" presStyleLbl="vennNode1" presStyleIdx="0" presStyleCnt="4">
        <dgm:presLayoutVars>
          <dgm:bulletEnabled val="1"/>
        </dgm:presLayoutVars>
      </dgm:prSet>
      <dgm:spPr/>
    </dgm:pt>
    <dgm:pt modelId="{BFA21B9A-489A-B140-AC95-CF455B1F20F8}" type="pres">
      <dgm:prSet presAssocID="{C59E1611-506F-7643-AD15-E79119717E9F}" presName="space" presStyleCnt="0"/>
      <dgm:spPr/>
    </dgm:pt>
    <dgm:pt modelId="{290EAFE1-1815-DA4C-A5BB-5746F7794153}" type="pres">
      <dgm:prSet presAssocID="{B9F6AAD4-2481-D245-8713-46D76F9BB285}" presName="Name5" presStyleLbl="vennNode1" presStyleIdx="1" presStyleCnt="4">
        <dgm:presLayoutVars>
          <dgm:bulletEnabled val="1"/>
        </dgm:presLayoutVars>
      </dgm:prSet>
      <dgm:spPr/>
    </dgm:pt>
    <dgm:pt modelId="{4D702CE4-03E0-934A-9A22-A8BEF7283053}" type="pres">
      <dgm:prSet presAssocID="{E36493CE-C2EA-3A48-9982-BB77C9139F3C}" presName="space" presStyleCnt="0"/>
      <dgm:spPr/>
    </dgm:pt>
    <dgm:pt modelId="{1C76F960-7518-8A49-A019-609B55DF3E9C}" type="pres">
      <dgm:prSet presAssocID="{FFB9FDE3-36EF-4249-ADED-E47FAB259756}" presName="Name5" presStyleLbl="vennNode1" presStyleIdx="2" presStyleCnt="4">
        <dgm:presLayoutVars>
          <dgm:bulletEnabled val="1"/>
        </dgm:presLayoutVars>
      </dgm:prSet>
      <dgm:spPr/>
    </dgm:pt>
    <dgm:pt modelId="{B12F4239-F26B-1146-86A1-A6E994A08B68}" type="pres">
      <dgm:prSet presAssocID="{A5816310-9B40-7747-A8BF-CEE6CDFF3945}" presName="space" presStyleCnt="0"/>
      <dgm:spPr/>
    </dgm:pt>
    <dgm:pt modelId="{58320659-2B97-6646-9286-016CFE70583C}" type="pres">
      <dgm:prSet presAssocID="{AC458C5F-AD3D-5A41-A1D4-1C6736BFCE04}" presName="Name5" presStyleLbl="vennNode1" presStyleIdx="3" presStyleCnt="4">
        <dgm:presLayoutVars>
          <dgm:bulletEnabled val="1"/>
        </dgm:presLayoutVars>
      </dgm:prSet>
      <dgm:spPr/>
    </dgm:pt>
  </dgm:ptLst>
  <dgm:cxnLst>
    <dgm:cxn modelId="{40120907-6CE8-FF4D-82EB-F0EEEAD81C20}" type="presOf" srcId="{FFB9FDE3-36EF-4249-ADED-E47FAB259756}" destId="{1C76F960-7518-8A49-A019-609B55DF3E9C}" srcOrd="0" destOrd="0" presId="urn:microsoft.com/office/officeart/2005/8/layout/venn3"/>
    <dgm:cxn modelId="{1187EB0A-976C-C841-AB16-DA3A169119A1}" srcId="{3E572162-ED47-F646-A887-166F51974115}" destId="{AC5B8440-C6D3-764D-9E76-E77CD7E6693A}" srcOrd="0" destOrd="0" parTransId="{2E2D6987-5647-2848-A514-DC8283186FD6}" sibTransId="{C59E1611-506F-7643-AD15-E79119717E9F}"/>
    <dgm:cxn modelId="{7248C40B-375D-3C40-A21A-6457F7E17000}" srcId="{3E572162-ED47-F646-A887-166F51974115}" destId="{B9F6AAD4-2481-D245-8713-46D76F9BB285}" srcOrd="1" destOrd="0" parTransId="{844FC34A-3DEA-7742-8256-05DFCB5C904D}" sibTransId="{E36493CE-C2EA-3A48-9982-BB77C9139F3C}"/>
    <dgm:cxn modelId="{DD36002A-FEEE-0242-953A-FD63B5407337}" type="presOf" srcId="{B9F6AAD4-2481-D245-8713-46D76F9BB285}" destId="{290EAFE1-1815-DA4C-A5BB-5746F7794153}" srcOrd="0" destOrd="0" presId="urn:microsoft.com/office/officeart/2005/8/layout/venn3"/>
    <dgm:cxn modelId="{2A873F8F-1794-D94D-BB73-A2CDB9278E23}" type="presOf" srcId="{AC5B8440-C6D3-764D-9E76-E77CD7E6693A}" destId="{9DD7CC9B-F27E-6944-8726-A6D8E07B24D6}" srcOrd="0" destOrd="0" presId="urn:microsoft.com/office/officeart/2005/8/layout/venn3"/>
    <dgm:cxn modelId="{63F53791-43F7-E447-8275-C3EB062775A4}" type="presOf" srcId="{3E572162-ED47-F646-A887-166F51974115}" destId="{9F88BEFC-21A7-474D-BE0E-440EF809569D}" srcOrd="0" destOrd="0" presId="urn:microsoft.com/office/officeart/2005/8/layout/venn3"/>
    <dgm:cxn modelId="{606E59BD-AF5F-2046-9D16-C1D415E08E4E}" srcId="{3E572162-ED47-F646-A887-166F51974115}" destId="{AC458C5F-AD3D-5A41-A1D4-1C6736BFCE04}" srcOrd="3" destOrd="0" parTransId="{7AB932FB-3155-2A4F-8B43-80686CE5D9B4}" sibTransId="{C6F92313-6410-BD4D-A427-AB4C9D524258}"/>
    <dgm:cxn modelId="{222AC3E1-8B41-3D4C-BDF6-AE6EA993CE97}" srcId="{3E572162-ED47-F646-A887-166F51974115}" destId="{FFB9FDE3-36EF-4249-ADED-E47FAB259756}" srcOrd="2" destOrd="0" parTransId="{3B27A2B5-F8E5-F047-BC19-49D45F4E3250}" sibTransId="{A5816310-9B40-7747-A8BF-CEE6CDFF3945}"/>
    <dgm:cxn modelId="{8D87E8F0-3C8E-F344-8245-BF3E91760214}" type="presOf" srcId="{AC458C5F-AD3D-5A41-A1D4-1C6736BFCE04}" destId="{58320659-2B97-6646-9286-016CFE70583C}" srcOrd="0" destOrd="0" presId="urn:microsoft.com/office/officeart/2005/8/layout/venn3"/>
    <dgm:cxn modelId="{DA41C5CB-DC44-104C-A713-573DEC774B20}" type="presParOf" srcId="{9F88BEFC-21A7-474D-BE0E-440EF809569D}" destId="{9DD7CC9B-F27E-6944-8726-A6D8E07B24D6}" srcOrd="0" destOrd="0" presId="urn:microsoft.com/office/officeart/2005/8/layout/venn3"/>
    <dgm:cxn modelId="{95B830F3-909A-3446-A6C9-D6F1D2C05220}" type="presParOf" srcId="{9F88BEFC-21A7-474D-BE0E-440EF809569D}" destId="{BFA21B9A-489A-B140-AC95-CF455B1F20F8}" srcOrd="1" destOrd="0" presId="urn:microsoft.com/office/officeart/2005/8/layout/venn3"/>
    <dgm:cxn modelId="{6CB08B2E-F030-0F40-B1BC-06A068D93247}" type="presParOf" srcId="{9F88BEFC-21A7-474D-BE0E-440EF809569D}" destId="{290EAFE1-1815-DA4C-A5BB-5746F7794153}" srcOrd="2" destOrd="0" presId="urn:microsoft.com/office/officeart/2005/8/layout/venn3"/>
    <dgm:cxn modelId="{35D3E044-5013-7D4F-B7FF-5D65D4326D08}" type="presParOf" srcId="{9F88BEFC-21A7-474D-BE0E-440EF809569D}" destId="{4D702CE4-03E0-934A-9A22-A8BEF7283053}" srcOrd="3" destOrd="0" presId="urn:microsoft.com/office/officeart/2005/8/layout/venn3"/>
    <dgm:cxn modelId="{A22C2363-4856-1945-B17A-856040EB941B}" type="presParOf" srcId="{9F88BEFC-21A7-474D-BE0E-440EF809569D}" destId="{1C76F960-7518-8A49-A019-609B55DF3E9C}" srcOrd="4" destOrd="0" presId="urn:microsoft.com/office/officeart/2005/8/layout/venn3"/>
    <dgm:cxn modelId="{BF0DE29B-FF22-554A-897C-77D00132CB7D}" type="presParOf" srcId="{9F88BEFC-21A7-474D-BE0E-440EF809569D}" destId="{B12F4239-F26B-1146-86A1-A6E994A08B68}" srcOrd="5" destOrd="0" presId="urn:microsoft.com/office/officeart/2005/8/layout/venn3"/>
    <dgm:cxn modelId="{38CF4EEC-2270-614D-AD3C-211D5D2FAA0D}" type="presParOf" srcId="{9F88BEFC-21A7-474D-BE0E-440EF809569D}" destId="{58320659-2B97-6646-9286-016CFE70583C}" srcOrd="6" destOrd="0" presId="urn:microsoft.com/office/officeart/2005/8/layout/ven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D7CC9B-F27E-6944-8726-A6D8E07B24D6}">
      <dsp:nvSpPr>
        <dsp:cNvPr id="0" name=""/>
        <dsp:cNvSpPr/>
      </dsp:nvSpPr>
      <dsp:spPr>
        <a:xfrm>
          <a:off x="3024" y="385111"/>
          <a:ext cx="3035014" cy="3035014"/>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67027" tIns="35560" rIns="167027" bIns="35560" numCol="1" spcCol="1270" anchor="ctr" anchorCtr="0">
          <a:noAutofit/>
        </a:bodyPr>
        <a:lstStyle/>
        <a:p>
          <a:pPr marL="0" lvl="0" indent="0" algn="ctr" defTabSz="1244600">
            <a:lnSpc>
              <a:spcPct val="90000"/>
            </a:lnSpc>
            <a:spcBef>
              <a:spcPct val="0"/>
            </a:spcBef>
            <a:spcAft>
              <a:spcPct val="35000"/>
            </a:spcAft>
            <a:buNone/>
          </a:pPr>
          <a:r>
            <a:rPr lang="en-US" sz="2800" kern="1200" dirty="0"/>
            <a:t>Data</a:t>
          </a:r>
        </a:p>
      </dsp:txBody>
      <dsp:txXfrm>
        <a:off x="447492" y="829579"/>
        <a:ext cx="2146078" cy="2146078"/>
      </dsp:txXfrm>
    </dsp:sp>
    <dsp:sp modelId="{290EAFE1-1815-DA4C-A5BB-5746F7794153}">
      <dsp:nvSpPr>
        <dsp:cNvPr id="0" name=""/>
        <dsp:cNvSpPr/>
      </dsp:nvSpPr>
      <dsp:spPr>
        <a:xfrm>
          <a:off x="2431036" y="385111"/>
          <a:ext cx="3035014" cy="3035014"/>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67027" tIns="35560" rIns="167027" bIns="35560" numCol="1" spcCol="1270" anchor="ctr" anchorCtr="0">
          <a:noAutofit/>
        </a:bodyPr>
        <a:lstStyle/>
        <a:p>
          <a:pPr marL="0" lvl="0" indent="0" algn="ctr" defTabSz="1244600">
            <a:lnSpc>
              <a:spcPct val="90000"/>
            </a:lnSpc>
            <a:spcBef>
              <a:spcPct val="0"/>
            </a:spcBef>
            <a:spcAft>
              <a:spcPct val="35000"/>
            </a:spcAft>
            <a:buNone/>
          </a:pPr>
          <a:r>
            <a:rPr lang="en-US" sz="2800" kern="1200" dirty="0"/>
            <a:t>Supervised linear regression </a:t>
          </a:r>
        </a:p>
      </dsp:txBody>
      <dsp:txXfrm>
        <a:off x="2875504" y="829579"/>
        <a:ext cx="2146078" cy="2146078"/>
      </dsp:txXfrm>
    </dsp:sp>
    <dsp:sp modelId="{1C76F960-7518-8A49-A019-609B55DF3E9C}">
      <dsp:nvSpPr>
        <dsp:cNvPr id="0" name=""/>
        <dsp:cNvSpPr/>
      </dsp:nvSpPr>
      <dsp:spPr>
        <a:xfrm>
          <a:off x="4859048" y="385111"/>
          <a:ext cx="3035014" cy="3035014"/>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67027" tIns="35560" rIns="167027" bIns="35560" numCol="1" spcCol="1270" anchor="ctr" anchorCtr="0">
          <a:noAutofit/>
        </a:bodyPr>
        <a:lstStyle/>
        <a:p>
          <a:pPr marL="0" lvl="0" indent="0" algn="ctr" defTabSz="1244600">
            <a:lnSpc>
              <a:spcPct val="90000"/>
            </a:lnSpc>
            <a:spcBef>
              <a:spcPct val="0"/>
            </a:spcBef>
            <a:spcAft>
              <a:spcPct val="35000"/>
            </a:spcAft>
            <a:buNone/>
          </a:pPr>
          <a:r>
            <a:rPr lang="en-US" sz="2800" kern="1200" dirty="0"/>
            <a:t>Model building </a:t>
          </a:r>
        </a:p>
      </dsp:txBody>
      <dsp:txXfrm>
        <a:off x="5303516" y="829579"/>
        <a:ext cx="2146078" cy="2146078"/>
      </dsp:txXfrm>
    </dsp:sp>
    <dsp:sp modelId="{58320659-2B97-6646-9286-016CFE70583C}">
      <dsp:nvSpPr>
        <dsp:cNvPr id="0" name=""/>
        <dsp:cNvSpPr/>
      </dsp:nvSpPr>
      <dsp:spPr>
        <a:xfrm>
          <a:off x="7287060" y="385111"/>
          <a:ext cx="3035014" cy="3035014"/>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67027" tIns="35560" rIns="167027" bIns="35560" numCol="1" spcCol="1270" anchor="ctr" anchorCtr="0">
          <a:noAutofit/>
        </a:bodyPr>
        <a:lstStyle/>
        <a:p>
          <a:pPr marL="0" lvl="0" indent="0" algn="ctr" defTabSz="1244600">
            <a:lnSpc>
              <a:spcPct val="90000"/>
            </a:lnSpc>
            <a:spcBef>
              <a:spcPct val="0"/>
            </a:spcBef>
            <a:spcAft>
              <a:spcPct val="35000"/>
            </a:spcAft>
            <a:buNone/>
          </a:pPr>
          <a:r>
            <a:rPr lang="en-US" sz="2800" kern="1200" dirty="0"/>
            <a:t>Prediction</a:t>
          </a:r>
        </a:p>
      </dsp:txBody>
      <dsp:txXfrm>
        <a:off x="7731528" y="829579"/>
        <a:ext cx="2146078" cy="2146078"/>
      </dsp:txXfrm>
    </dsp:sp>
  </dsp:spTree>
</dsp:drawing>
</file>

<file path=ppt/diagrams/layout1.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eg>
</file>

<file path=ppt/media/image2.jpeg>
</file>

<file path=ppt/media/image3.png>
</file>

<file path=ppt/media/image4.jpe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0DAF61AA-5A98-4049-A93E-477E5505141A}" type="datetimeFigureOut">
              <a:rPr lang="en-US" smtClean="0"/>
              <a:t>2/28/23</a:t>
            </a:fld>
            <a:endParaRPr lang="en-US" dirty="0"/>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12697223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0DAF61AA-5A98-4049-A93E-477E5505141A}" type="datetimeFigureOut">
              <a:rPr lang="en-US" smtClean="0"/>
              <a:t>2/28/23</a:t>
            </a:fld>
            <a:endParaRPr lang="en-US" dirty="0"/>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28920915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0DAF61AA-5A98-4049-A93E-477E5505141A}" type="datetimeFigureOut">
              <a:rPr lang="en-US" smtClean="0"/>
              <a:t>2/28/23</a:t>
            </a:fld>
            <a:endParaRPr lang="en-US" dirty="0"/>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28911951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0DAF61AA-5A98-4049-A93E-477E5505141A}" type="datetimeFigureOut">
              <a:rPr lang="en-US" smtClean="0"/>
              <a:t>2/28/23</a:t>
            </a:fld>
            <a:endParaRPr lang="en-US" dirty="0"/>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20063317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DAF61AA-5A98-4049-A93E-477E5505141A}" type="datetimeFigureOut">
              <a:rPr lang="en-US" smtClean="0"/>
              <a:t>2/28/23</a:t>
            </a:fld>
            <a:endParaRPr lang="en-US" dirty="0"/>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10559356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0DAF61AA-5A98-4049-A93E-477E5505141A}" type="datetimeFigureOut">
              <a:rPr lang="en-US" smtClean="0"/>
              <a:t>2/28/23</a:t>
            </a:fld>
            <a:endParaRPr lang="en-US" dirty="0"/>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20689168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0DAF61AA-5A98-4049-A93E-477E5505141A}" type="datetimeFigureOut">
              <a:rPr lang="en-US" smtClean="0"/>
              <a:t>2/28/23</a:t>
            </a:fld>
            <a:endParaRPr lang="en-US" dirty="0"/>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16039663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DAF61AA-5A98-4049-A93E-477E5505141A}" type="datetimeFigureOut">
              <a:rPr lang="en-US" smtClean="0"/>
              <a:t>2/28/23</a:t>
            </a:fld>
            <a:endParaRPr lang="en-US" dirty="0"/>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6021025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0DAF61AA-5A98-4049-A93E-477E5505141A}" type="datetimeFigureOut">
              <a:rPr lang="en-US" smtClean="0"/>
              <a:t>2/28/23</a:t>
            </a:fld>
            <a:endParaRPr lang="en-US" dirty="0"/>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4334169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0DAF61AA-5A98-4049-A93E-477E5505141A}" type="datetimeFigureOut">
              <a:rPr lang="en-US" smtClean="0"/>
              <a:t>2/28/23</a:t>
            </a:fld>
            <a:endParaRPr lang="en-US" dirty="0"/>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20296645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0DAF61AA-5A98-4049-A93E-477E5505141A}" type="datetimeFigureOut">
              <a:rPr lang="en-US" smtClean="0"/>
              <a:t>2/28/23</a:t>
            </a:fld>
            <a:endParaRPr lang="en-US" dirty="0"/>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1125303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47A131F-D5DE-41A5-B4CF-4F345319B40B}"/>
              </a:ext>
            </a:extLst>
          </p:cNvPr>
          <p:cNvSpPr/>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8" name="Freeform: Shape 7">
            <a:extLst>
              <a:ext uri="{FF2B5EF4-FFF2-40B4-BE49-F238E27FC236}">
                <a16:creationId xmlns:a16="http://schemas.microsoft.com/office/drawing/2014/main" id="{3AF4666D-BD98-40A5-A75F-478B982010B2}"/>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dirty="0">
                <a:solidFill>
                  <a:schemeClr val="tx1">
                    <a:lumMod val="65000"/>
                    <a:lumOff val="35000"/>
                  </a:schemeClr>
                </a:solidFill>
                <a:latin typeface="AvenirNext LT Pro Medium" panose="020B0504020202020204" pitchFamily="34" charset="0"/>
              </a:rPr>
              <a:t> </a:t>
            </a:r>
          </a:p>
        </p:txBody>
      </p:sp>
      <p:sp>
        <p:nvSpPr>
          <p:cNvPr id="9" name="Freeform: Shape 8">
            <a:extLst>
              <a:ext uri="{FF2B5EF4-FFF2-40B4-BE49-F238E27FC236}">
                <a16:creationId xmlns:a16="http://schemas.microsoft.com/office/drawing/2014/main" id="{68680585-71F9-4721-A998-4974171D2EB4}"/>
              </a:ext>
            </a:extLst>
          </p:cNvPr>
          <p:cNvSpPr/>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dirty="0">
                <a:solidFill>
                  <a:schemeClr val="tx1">
                    <a:lumMod val="65000"/>
                    <a:lumOff val="35000"/>
                  </a:schemeClr>
                </a:solidFill>
                <a:latin typeface="AvenirNext LT Pro Medium" panose="020B0504020202020204" pitchFamily="34" charset="0"/>
              </a:rPr>
              <a:t> </a:t>
            </a:r>
          </a:p>
        </p:txBody>
      </p:sp>
      <p:sp>
        <p:nvSpPr>
          <p:cNvPr id="10" name="Freeform: Shape 9">
            <a:extLst>
              <a:ext uri="{FF2B5EF4-FFF2-40B4-BE49-F238E27FC236}">
                <a16:creationId xmlns:a16="http://schemas.microsoft.com/office/drawing/2014/main" id="{12BC95C2-2EEC-4F59-ABA8-660B0D059CCF}"/>
              </a:ext>
            </a:extLst>
          </p:cNvPr>
          <p:cNvSpPr/>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1" name="Graphic 141">
            <a:extLst>
              <a:ext uri="{FF2B5EF4-FFF2-40B4-BE49-F238E27FC236}">
                <a16:creationId xmlns:a16="http://schemas.microsoft.com/office/drawing/2014/main" id="{03E9870D-4BBA-43AF-8D44-BBADF020CFF6}"/>
              </a:ext>
            </a:extLst>
          </p:cNvPr>
          <p:cNvGrpSpPr/>
          <p:nvPr/>
        </p:nvGrpSpPr>
        <p:grpSpPr>
          <a:xfrm>
            <a:off x="10849" y="15178"/>
            <a:ext cx="2198951" cy="3331254"/>
            <a:chOff x="4473129" y="923925"/>
            <a:chExt cx="3308947" cy="5012817"/>
          </a:xfrm>
          <a:noFill/>
        </p:grpSpPr>
        <p:sp>
          <p:nvSpPr>
            <p:cNvPr id="12" name="Freeform: Shape 11">
              <a:extLst>
                <a:ext uri="{FF2B5EF4-FFF2-40B4-BE49-F238E27FC236}">
                  <a16:creationId xmlns:a16="http://schemas.microsoft.com/office/drawing/2014/main" id="{34BC5055-C77D-43CD-BB1D-A77B6779CDAD}"/>
                </a:ext>
              </a:extLst>
            </p:cNvPr>
            <p:cNvSpPr/>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13" name="Freeform: Shape 12">
              <a:extLst>
                <a:ext uri="{FF2B5EF4-FFF2-40B4-BE49-F238E27FC236}">
                  <a16:creationId xmlns:a16="http://schemas.microsoft.com/office/drawing/2014/main" id="{DB12D0B8-9385-489A-85AE-3D14AD0BA2FC}"/>
                </a:ext>
              </a:extLst>
            </p:cNvPr>
            <p:cNvSpPr/>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14" name="Freeform: Shape 13">
              <a:extLst>
                <a:ext uri="{FF2B5EF4-FFF2-40B4-BE49-F238E27FC236}">
                  <a16:creationId xmlns:a16="http://schemas.microsoft.com/office/drawing/2014/main" id="{D158A14A-147E-4130-A5E2-38FD84B181AF}"/>
                </a:ext>
              </a:extLst>
            </p:cNvPr>
            <p:cNvSpPr/>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15" name="Freeform: Shape 14">
              <a:extLst>
                <a:ext uri="{FF2B5EF4-FFF2-40B4-BE49-F238E27FC236}">
                  <a16:creationId xmlns:a16="http://schemas.microsoft.com/office/drawing/2014/main" id="{75B8B1EB-5E2B-472C-AE60-2EC5961F16F9}"/>
                </a:ext>
              </a:extLst>
            </p:cNvPr>
            <p:cNvSpPr/>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16" name="Freeform: Shape 15">
              <a:extLst>
                <a:ext uri="{FF2B5EF4-FFF2-40B4-BE49-F238E27FC236}">
                  <a16:creationId xmlns:a16="http://schemas.microsoft.com/office/drawing/2014/main" id="{B4F5BD77-58D7-4B61-A666-1B4139A63A28}"/>
                </a:ext>
              </a:extLst>
            </p:cNvPr>
            <p:cNvSpPr/>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17" name="Freeform: Shape 16">
              <a:extLst>
                <a:ext uri="{FF2B5EF4-FFF2-40B4-BE49-F238E27FC236}">
                  <a16:creationId xmlns:a16="http://schemas.microsoft.com/office/drawing/2014/main" id="{F5CBEC6B-EDB6-40B8-8771-E5AF41B8D698}"/>
                </a:ext>
              </a:extLst>
            </p:cNvPr>
            <p:cNvSpPr/>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18" name="Freeform: Shape 17">
              <a:extLst>
                <a:ext uri="{FF2B5EF4-FFF2-40B4-BE49-F238E27FC236}">
                  <a16:creationId xmlns:a16="http://schemas.microsoft.com/office/drawing/2014/main" id="{91BD0EE8-AA47-4044-9251-9F5A4B820120}"/>
                </a:ext>
              </a:extLst>
            </p:cNvPr>
            <p:cNvSpPr/>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19" name="Graphic 157">
            <a:extLst>
              <a:ext uri="{FF2B5EF4-FFF2-40B4-BE49-F238E27FC236}">
                <a16:creationId xmlns:a16="http://schemas.microsoft.com/office/drawing/2014/main" id="{C3279E8D-2BAA-4CB1-834B-09FADD54DE56}"/>
              </a:ext>
            </a:extLst>
          </p:cNvPr>
          <p:cNvGrpSpPr/>
          <p:nvPr/>
        </p:nvGrpSpPr>
        <p:grpSpPr>
          <a:xfrm>
            <a:off x="8610600" y="3276600"/>
            <a:ext cx="3529260" cy="3581399"/>
            <a:chOff x="4114800" y="1423987"/>
            <a:chExt cx="3961542" cy="4007547"/>
          </a:xfrm>
          <a:noFill/>
        </p:grpSpPr>
        <p:sp>
          <p:nvSpPr>
            <p:cNvPr id="20" name="Freeform: Shape 19">
              <a:extLst>
                <a:ext uri="{FF2B5EF4-FFF2-40B4-BE49-F238E27FC236}">
                  <a16:creationId xmlns:a16="http://schemas.microsoft.com/office/drawing/2014/main" id="{3456F18E-4F61-486D-9CD6-65B30372C534}"/>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1" name="Freeform: Shape 20">
              <a:extLst>
                <a:ext uri="{FF2B5EF4-FFF2-40B4-BE49-F238E27FC236}">
                  <a16:creationId xmlns:a16="http://schemas.microsoft.com/office/drawing/2014/main" id="{318DDF45-08F0-46B6-A0B7-133735C94F47}"/>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2" name="Freeform: Shape 21">
              <a:extLst>
                <a:ext uri="{FF2B5EF4-FFF2-40B4-BE49-F238E27FC236}">
                  <a16:creationId xmlns:a16="http://schemas.microsoft.com/office/drawing/2014/main" id="{B9D0CC0F-710D-43F4-BC86-763767420133}"/>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3" name="Freeform: Shape 22">
              <a:extLst>
                <a:ext uri="{FF2B5EF4-FFF2-40B4-BE49-F238E27FC236}">
                  <a16:creationId xmlns:a16="http://schemas.microsoft.com/office/drawing/2014/main" id="{6FB36AB6-CB81-495A-8A33-C0BCE67D6F23}"/>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4" name="Freeform: Shape 23">
              <a:extLst>
                <a:ext uri="{FF2B5EF4-FFF2-40B4-BE49-F238E27FC236}">
                  <a16:creationId xmlns:a16="http://schemas.microsoft.com/office/drawing/2014/main" id="{1993F7E6-ABF6-482D-BEA5-B4E607DDB433}"/>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5" name="Freeform: Shape 24">
              <a:extLst>
                <a:ext uri="{FF2B5EF4-FFF2-40B4-BE49-F238E27FC236}">
                  <a16:creationId xmlns:a16="http://schemas.microsoft.com/office/drawing/2014/main" id="{DCA0B097-C21A-40B4-95E4-2FFA9697F824}"/>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6" name="Freeform: Shape 25">
              <a:extLst>
                <a:ext uri="{FF2B5EF4-FFF2-40B4-BE49-F238E27FC236}">
                  <a16:creationId xmlns:a16="http://schemas.microsoft.com/office/drawing/2014/main" id="{AB2AF0F5-7EAA-4BAB-8DE2-D84E124170FA}"/>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dirty="0"/>
            </a:p>
          </p:txBody>
        </p:sp>
      </p:gr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lang="en-US" sz="900" kern="1200" cap="all" spc="200" smtClean="0">
                <a:solidFill>
                  <a:schemeClr val="accent1"/>
                </a:solidFill>
                <a:latin typeface="+mn-lt"/>
                <a:ea typeface="+mn-ea"/>
                <a:cs typeface="Segoe UI Semilight" panose="020B0402040204020203" pitchFamily="34" charset="0"/>
              </a:defRPr>
            </a:lvl1pPr>
          </a:lstStyle>
          <a:p>
            <a:fld id="{0DAF61AA-5A98-4049-A93E-477E5505141A}" type="datetimeFigureOut">
              <a:rPr lang="en-US" smtClean="0"/>
              <a:pPr/>
              <a:t>2/28/23</a:t>
            </a:fld>
            <a:endParaRPr lang="en-US" dirty="0"/>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900" kern="1200" cap="all" spc="200" dirty="0">
                <a:solidFill>
                  <a:schemeClr val="accent1"/>
                </a:solidFill>
                <a:latin typeface="+mn-lt"/>
                <a:ea typeface="+mn-ea"/>
                <a:cs typeface="Segoe UI Semilight" panose="020B0402040204020203" pitchFamily="34" charset="0"/>
              </a:defRPr>
            </a:lvl1pPr>
          </a:lstStyle>
          <a:p>
            <a:endParaRPr lang="en-US" dirty="0"/>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9906000" y="6356350"/>
            <a:ext cx="1447800" cy="365125"/>
          </a:xfrm>
          <a:prstGeom prst="rect">
            <a:avLst/>
          </a:prstGeom>
        </p:spPr>
        <p:txBody>
          <a:bodyPr vert="horz" lIns="91440" tIns="45720" rIns="91440" bIns="45720" rtlCol="0" anchor="ctr"/>
          <a:lstStyle>
            <a:lvl1pPr algn="r">
              <a:defRPr lang="en-US" sz="900" kern="1200" cap="all" spc="200" smtClean="0">
                <a:solidFill>
                  <a:schemeClr val="accent1"/>
                </a:solidFill>
                <a:latin typeface="+mn-lt"/>
                <a:ea typeface="+mn-ea"/>
                <a:cs typeface="Segoe UI Semilight" panose="020B0402040204020203" pitchFamily="34" charset="0"/>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3292105738"/>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5"/>
        </a:buClr>
        <a:buFont typeface="Avenir Next LT Pro" panose="020B05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jpe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hyperlink" Target="https://www.tutorialspoint.com/how-to-rotate-tick-labels-in-a-subplot-in-matplotlib" TargetMode="External"/><Relationship Id="rId3" Type="http://schemas.openxmlformats.org/officeDocument/2006/relationships/hyperlink" Target="https://worldpopulationreview.com/" TargetMode="External"/><Relationship Id="rId7" Type="http://schemas.openxmlformats.org/officeDocument/2006/relationships/hyperlink" Target="https://datagy.io/seaborn-titles/" TargetMode="External"/><Relationship Id="rId2" Type="http://schemas.openxmlformats.org/officeDocument/2006/relationships/hyperlink" Target="https://www.kaggle.com/datasets/dinarkhan/worldpopulation2023" TargetMode="External"/><Relationship Id="rId1" Type="http://schemas.openxmlformats.org/officeDocument/2006/relationships/slideLayout" Target="../slideLayouts/slideLayout2.xml"/><Relationship Id="rId6" Type="http://schemas.openxmlformats.org/officeDocument/2006/relationships/hyperlink" Target="https://www.statology.org/seaborn-line-thickness/" TargetMode="External"/><Relationship Id="rId5" Type="http://schemas.openxmlformats.org/officeDocument/2006/relationships/hyperlink" Target="https://elitedatascience.com/python-seaborn-tutorial" TargetMode="External"/><Relationship Id="rId4" Type="http://schemas.openxmlformats.org/officeDocument/2006/relationships/hyperlink" Target="https://www.un.org/en/global-issues/population" TargetMode="External"/><Relationship Id="rId9" Type="http://schemas.openxmlformats.org/officeDocument/2006/relationships/hyperlink" Target="https://stackoverflow.com/questions/31186019/rotate-tick-labels-in-subplot-pyplot-matplotlib-gridspec"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www.sourcewatch.org/index.php?title=File:Thank_you.jpg" TargetMode="External"/><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hyperlink" Target="https://creativecommons.org/licenses/by-nc-sa/3.0/"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996DFAFB-BCE1-4BEC-82FB-D574234DE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Video 3">
            <a:extLst>
              <a:ext uri="{FF2B5EF4-FFF2-40B4-BE49-F238E27FC236}">
                <a16:creationId xmlns:a16="http://schemas.microsoft.com/office/drawing/2014/main" id="{B6F66B2D-4E61-10AC-7892-74C1C9BD9C6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r="-1" b="278"/>
          <a:stretch/>
        </p:blipFill>
        <p:spPr>
          <a:xfrm>
            <a:off x="20" y="10"/>
            <a:ext cx="12188932" cy="6856614"/>
          </a:xfrm>
          <a:prstGeom prst="rect">
            <a:avLst/>
          </a:prstGeom>
        </p:spPr>
      </p:pic>
      <p:sp>
        <p:nvSpPr>
          <p:cNvPr id="13" name="Rectangle 12">
            <a:extLst>
              <a:ext uri="{FF2B5EF4-FFF2-40B4-BE49-F238E27FC236}">
                <a16:creationId xmlns:a16="http://schemas.microsoft.com/office/drawing/2014/main" id="{16F61E84-9DCA-4F22-94BC-C901DB4999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1775"/>
            <a:ext cx="12191999" cy="5479852"/>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Top Left">
            <a:extLst>
              <a:ext uri="{FF2B5EF4-FFF2-40B4-BE49-F238E27FC236}">
                <a16:creationId xmlns:a16="http://schemas.microsoft.com/office/drawing/2014/main" id="{76A80126-9AD6-4B06-A2B4-E80D49DCB1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200" y="1"/>
            <a:ext cx="6711876" cy="4495800"/>
            <a:chOff x="-16788" y="0"/>
            <a:chExt cx="9475836" cy="6347177"/>
          </a:xfrm>
        </p:grpSpPr>
        <p:sp>
          <p:nvSpPr>
            <p:cNvPr id="16" name="Freeform: Shape 15">
              <a:extLst>
                <a:ext uri="{FF2B5EF4-FFF2-40B4-BE49-F238E27FC236}">
                  <a16:creationId xmlns:a16="http://schemas.microsoft.com/office/drawing/2014/main" id="{C91CE592-76CC-4C5D-B63C-C492B204E8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00" y="22951"/>
              <a:ext cx="9345148" cy="6324226"/>
            </a:xfrm>
            <a:custGeom>
              <a:avLst/>
              <a:gdLst>
                <a:gd name="connsiteX0" fmla="*/ 0 w 7097124"/>
                <a:gd name="connsiteY0" fmla="*/ 3198971 h 4802900"/>
                <a:gd name="connsiteX1" fmla="*/ 219837 w 7097124"/>
                <a:gd name="connsiteY1" fmla="*/ 3452527 h 4802900"/>
                <a:gd name="connsiteX2" fmla="*/ 399288 w 7097124"/>
                <a:gd name="connsiteY2" fmla="*/ 3536347 h 4802900"/>
                <a:gd name="connsiteX3" fmla="*/ 744188 w 7097124"/>
                <a:gd name="connsiteY3" fmla="*/ 3536347 h 4802900"/>
                <a:gd name="connsiteX4" fmla="*/ 981456 w 7097124"/>
                <a:gd name="connsiteY4" fmla="*/ 3536347 h 4802900"/>
                <a:gd name="connsiteX5" fmla="*/ 1116997 w 7097124"/>
                <a:gd name="connsiteY5" fmla="*/ 3620167 h 4802900"/>
                <a:gd name="connsiteX6" fmla="*/ 1236631 w 7097124"/>
                <a:gd name="connsiteY6" fmla="*/ 3765804 h 4802900"/>
                <a:gd name="connsiteX7" fmla="*/ 1378172 w 7097124"/>
                <a:gd name="connsiteY7" fmla="*/ 3987260 h 4802900"/>
                <a:gd name="connsiteX8" fmla="*/ 1545622 w 7097124"/>
                <a:gd name="connsiteY8" fmla="*/ 4340352 h 4802900"/>
                <a:gd name="connsiteX9" fmla="*/ 1697165 w 7097124"/>
                <a:gd name="connsiteY9" fmla="*/ 4615625 h 4802900"/>
                <a:gd name="connsiteX10" fmla="*/ 1800892 w 7097124"/>
                <a:gd name="connsiteY10" fmla="*/ 4719352 h 4802900"/>
                <a:gd name="connsiteX11" fmla="*/ 2205609 w 7097124"/>
                <a:gd name="connsiteY11" fmla="*/ 4765262 h 4802900"/>
                <a:gd name="connsiteX12" fmla="*/ 2658237 w 7097124"/>
                <a:gd name="connsiteY12" fmla="*/ 4721352 h 4802900"/>
                <a:gd name="connsiteX13" fmla="*/ 2825686 w 7097124"/>
                <a:gd name="connsiteY13" fmla="*/ 4701445 h 4802900"/>
                <a:gd name="connsiteX14" fmla="*/ 3124772 w 7097124"/>
                <a:gd name="connsiteY14" fmla="*/ 4759262 h 4802900"/>
                <a:gd name="connsiteX15" fmla="*/ 3435858 w 7097124"/>
                <a:gd name="connsiteY15" fmla="*/ 4801172 h 4802900"/>
                <a:gd name="connsiteX16" fmla="*/ 3718941 w 7097124"/>
                <a:gd name="connsiteY16" fmla="*/ 4775264 h 4802900"/>
                <a:gd name="connsiteX17" fmla="*/ 3992118 w 7097124"/>
                <a:gd name="connsiteY17" fmla="*/ 4619625 h 4802900"/>
                <a:gd name="connsiteX18" fmla="*/ 4219385 w 7097124"/>
                <a:gd name="connsiteY18" fmla="*/ 4408170 h 4802900"/>
                <a:gd name="connsiteX19" fmla="*/ 4564285 w 7097124"/>
                <a:gd name="connsiteY19" fmla="*/ 4031171 h 4802900"/>
                <a:gd name="connsiteX20" fmla="*/ 4871371 w 7097124"/>
                <a:gd name="connsiteY20" fmla="*/ 3694081 h 4802900"/>
                <a:gd name="connsiteX21" fmla="*/ 5292090 w 7097124"/>
                <a:gd name="connsiteY21" fmla="*/ 3241262 h 4802900"/>
                <a:gd name="connsiteX22" fmla="*/ 5551265 w 7097124"/>
                <a:gd name="connsiteY22" fmla="*/ 2874169 h 4802900"/>
                <a:gd name="connsiteX23" fmla="*/ 5788533 w 7097124"/>
                <a:gd name="connsiteY23" fmla="*/ 2409349 h 4802900"/>
                <a:gd name="connsiteX24" fmla="*/ 5959983 w 7097124"/>
                <a:gd name="connsiteY24" fmla="*/ 2106168 h 4802900"/>
                <a:gd name="connsiteX25" fmla="*/ 6209252 w 7097124"/>
                <a:gd name="connsiteY25" fmla="*/ 1872806 h 4802900"/>
                <a:gd name="connsiteX26" fmla="*/ 6510338 w 7097124"/>
                <a:gd name="connsiteY26" fmla="*/ 1613440 h 4802900"/>
                <a:gd name="connsiteX27" fmla="*/ 6779514 w 7097124"/>
                <a:gd name="connsiteY27" fmla="*/ 1344168 h 4802900"/>
                <a:gd name="connsiteX28" fmla="*/ 6994874 w 7097124"/>
                <a:gd name="connsiteY28" fmla="*/ 987076 h 4802900"/>
                <a:gd name="connsiteX29" fmla="*/ 7094601 w 7097124"/>
                <a:gd name="connsiteY29" fmla="*/ 685895 h 4802900"/>
                <a:gd name="connsiteX30" fmla="*/ 6947059 w 7097124"/>
                <a:gd name="connsiteY30" fmla="*/ 227076 h 4802900"/>
                <a:gd name="connsiteX31" fmla="*/ 6739128 w 7097124"/>
                <a:gd name="connsiteY31" fmla="*/ 0 h 480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7097124" h="4802900">
                  <a:moveTo>
                    <a:pt x="0" y="3198971"/>
                  </a:moveTo>
                  <a:cubicBezTo>
                    <a:pt x="32385" y="3249454"/>
                    <a:pt x="174403" y="3413570"/>
                    <a:pt x="219837" y="3452527"/>
                  </a:cubicBezTo>
                  <a:cubicBezTo>
                    <a:pt x="270701" y="3496151"/>
                    <a:pt x="333756" y="3521869"/>
                    <a:pt x="399288" y="3536347"/>
                  </a:cubicBezTo>
                  <a:cubicBezTo>
                    <a:pt x="512254" y="3561207"/>
                    <a:pt x="629222" y="3550634"/>
                    <a:pt x="744188" y="3536347"/>
                  </a:cubicBezTo>
                  <a:cubicBezTo>
                    <a:pt x="823817" y="3526441"/>
                    <a:pt x="905066" y="3513201"/>
                    <a:pt x="981456" y="3536347"/>
                  </a:cubicBezTo>
                  <a:cubicBezTo>
                    <a:pt x="1032986" y="3551968"/>
                    <a:pt x="1077944" y="3582924"/>
                    <a:pt x="1116997" y="3620167"/>
                  </a:cubicBezTo>
                  <a:cubicBezTo>
                    <a:pt x="1162526" y="3663601"/>
                    <a:pt x="1200245" y="3714369"/>
                    <a:pt x="1236631" y="3765804"/>
                  </a:cubicBezTo>
                  <a:cubicBezTo>
                    <a:pt x="1287304" y="3837337"/>
                    <a:pt x="1336167" y="3910298"/>
                    <a:pt x="1378172" y="3987260"/>
                  </a:cubicBezTo>
                  <a:cubicBezTo>
                    <a:pt x="1440656" y="4101560"/>
                    <a:pt x="1491425" y="4221766"/>
                    <a:pt x="1545622" y="4340352"/>
                  </a:cubicBezTo>
                  <a:cubicBezTo>
                    <a:pt x="1589342" y="4435888"/>
                    <a:pt x="1636014" y="4530376"/>
                    <a:pt x="1697165" y="4615625"/>
                  </a:cubicBezTo>
                  <a:cubicBezTo>
                    <a:pt x="1726025" y="4655820"/>
                    <a:pt x="1759553" y="4692396"/>
                    <a:pt x="1800892" y="4719352"/>
                  </a:cubicBezTo>
                  <a:cubicBezTo>
                    <a:pt x="1917097" y="4795076"/>
                    <a:pt x="2065592" y="4776121"/>
                    <a:pt x="2205609" y="4765262"/>
                  </a:cubicBezTo>
                  <a:cubicBezTo>
                    <a:pt x="2356866" y="4753452"/>
                    <a:pt x="2508599" y="4746117"/>
                    <a:pt x="2658237" y="4721352"/>
                  </a:cubicBezTo>
                  <a:cubicBezTo>
                    <a:pt x="2713863" y="4712208"/>
                    <a:pt x="2769394" y="4701445"/>
                    <a:pt x="2825686" y="4701445"/>
                  </a:cubicBezTo>
                  <a:cubicBezTo>
                    <a:pt x="2927509" y="4701254"/>
                    <a:pt x="3025331" y="4736116"/>
                    <a:pt x="3124772" y="4759262"/>
                  </a:cubicBezTo>
                  <a:cubicBezTo>
                    <a:pt x="3226880" y="4782979"/>
                    <a:pt x="3331083" y="4796219"/>
                    <a:pt x="3435858" y="4801172"/>
                  </a:cubicBezTo>
                  <a:cubicBezTo>
                    <a:pt x="3531394" y="4805648"/>
                    <a:pt x="3627692" y="4802886"/>
                    <a:pt x="3718941" y="4775264"/>
                  </a:cubicBezTo>
                  <a:cubicBezTo>
                    <a:pt x="3820001" y="4744593"/>
                    <a:pt x="3909441" y="4685824"/>
                    <a:pt x="3992118" y="4619625"/>
                  </a:cubicBezTo>
                  <a:cubicBezTo>
                    <a:pt x="4072985" y="4554951"/>
                    <a:pt x="4147376" y="4482656"/>
                    <a:pt x="4219385" y="4408170"/>
                  </a:cubicBezTo>
                  <a:cubicBezTo>
                    <a:pt x="4337780" y="4285679"/>
                    <a:pt x="4450937" y="4158234"/>
                    <a:pt x="4564285" y="4031171"/>
                  </a:cubicBezTo>
                  <a:cubicBezTo>
                    <a:pt x="4665536" y="3917728"/>
                    <a:pt x="4767072" y="3804666"/>
                    <a:pt x="4871371" y="3694081"/>
                  </a:cubicBezTo>
                  <a:cubicBezTo>
                    <a:pt x="5012722" y="3544062"/>
                    <a:pt x="5160455" y="3399854"/>
                    <a:pt x="5292090" y="3241262"/>
                  </a:cubicBezTo>
                  <a:cubicBezTo>
                    <a:pt x="5387912" y="3125819"/>
                    <a:pt x="5474970" y="3003328"/>
                    <a:pt x="5551265" y="2874169"/>
                  </a:cubicBezTo>
                  <a:cubicBezTo>
                    <a:pt x="5639848" y="2724341"/>
                    <a:pt x="5714524" y="2566987"/>
                    <a:pt x="5788533" y="2409349"/>
                  </a:cubicBezTo>
                  <a:cubicBezTo>
                    <a:pt x="5838064" y="2303812"/>
                    <a:pt x="5887593" y="2197322"/>
                    <a:pt x="5959983" y="2106168"/>
                  </a:cubicBezTo>
                  <a:cubicBezTo>
                    <a:pt x="6030945" y="2016824"/>
                    <a:pt x="6121051" y="1945481"/>
                    <a:pt x="6209252" y="1872806"/>
                  </a:cubicBezTo>
                  <a:cubicBezTo>
                    <a:pt x="6311456" y="1788509"/>
                    <a:pt x="6410897" y="1701070"/>
                    <a:pt x="6510338" y="1613440"/>
                  </a:cubicBezTo>
                  <a:cubicBezTo>
                    <a:pt x="6605874" y="1529334"/>
                    <a:pt x="6700076" y="1443419"/>
                    <a:pt x="6779514" y="1344168"/>
                  </a:cubicBezTo>
                  <a:cubicBezTo>
                    <a:pt x="6866573" y="1235393"/>
                    <a:pt x="6933248" y="1112139"/>
                    <a:pt x="6994874" y="987076"/>
                  </a:cubicBezTo>
                  <a:cubicBezTo>
                    <a:pt x="7042118" y="891159"/>
                    <a:pt x="7084219" y="792004"/>
                    <a:pt x="7094601" y="685895"/>
                  </a:cubicBezTo>
                  <a:cubicBezTo>
                    <a:pt x="7110699" y="520732"/>
                    <a:pt x="7048405" y="359093"/>
                    <a:pt x="6947059" y="227076"/>
                  </a:cubicBezTo>
                  <a:cubicBezTo>
                    <a:pt x="6861430" y="115538"/>
                    <a:pt x="6739128" y="0"/>
                    <a:pt x="6739128" y="0"/>
                  </a:cubicBezTo>
                </a:path>
              </a:pathLst>
            </a:custGeom>
            <a:noFill/>
            <a:ln w="12700" cap="rnd">
              <a:solidFill>
                <a:schemeClr val="bg2">
                  <a:alpha val="24000"/>
                </a:schemeClr>
              </a:solidFill>
              <a:prstDash val="lgDash"/>
              <a:round/>
            </a:ln>
          </p:spPr>
          <p:txBody>
            <a:bodyPr rtlCol="0" anchor="ctr"/>
            <a:lstStyle/>
            <a:p>
              <a:endParaRPr lang="en-US" dirty="0"/>
            </a:p>
          </p:txBody>
        </p:sp>
        <p:sp>
          <p:nvSpPr>
            <p:cNvPr id="17" name="Freeform: Shape 16">
              <a:extLst>
                <a:ext uri="{FF2B5EF4-FFF2-40B4-BE49-F238E27FC236}">
                  <a16:creationId xmlns:a16="http://schemas.microsoft.com/office/drawing/2014/main" id="{6D0FD994-79C9-4249-8397-92B364FFBE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540" y="12542"/>
              <a:ext cx="9121489" cy="6188666"/>
            </a:xfrm>
            <a:custGeom>
              <a:avLst/>
              <a:gdLst>
                <a:gd name="connsiteX0" fmla="*/ 0 w 6891548"/>
                <a:gd name="connsiteY0" fmla="*/ 2860739 h 4699949"/>
                <a:gd name="connsiteX1" fmla="*/ 175451 w 6891548"/>
                <a:gd name="connsiteY1" fmla="*/ 3155252 h 4699949"/>
                <a:gd name="connsiteX2" fmla="*/ 341567 w 6891548"/>
                <a:gd name="connsiteY2" fmla="*/ 3294888 h 4699949"/>
                <a:gd name="connsiteX3" fmla="*/ 557594 w 6891548"/>
                <a:gd name="connsiteY3" fmla="*/ 3336417 h 4699949"/>
                <a:gd name="connsiteX4" fmla="*/ 753618 w 6891548"/>
                <a:gd name="connsiteY4" fmla="*/ 3278220 h 4699949"/>
                <a:gd name="connsiteX5" fmla="*/ 858298 w 6891548"/>
                <a:gd name="connsiteY5" fmla="*/ 3151918 h 4699949"/>
                <a:gd name="connsiteX6" fmla="*/ 846677 w 6891548"/>
                <a:gd name="connsiteY6" fmla="*/ 2907506 h 4699949"/>
                <a:gd name="connsiteX7" fmla="*/ 808482 w 6891548"/>
                <a:gd name="connsiteY7" fmla="*/ 2648141 h 4699949"/>
                <a:gd name="connsiteX8" fmla="*/ 785241 w 6891548"/>
                <a:gd name="connsiteY8" fmla="*/ 2513457 h 4699949"/>
                <a:gd name="connsiteX9" fmla="*/ 785241 w 6891548"/>
                <a:gd name="connsiteY9" fmla="*/ 2408682 h 4699949"/>
                <a:gd name="connsiteX10" fmla="*/ 908209 w 6891548"/>
                <a:gd name="connsiteY10" fmla="*/ 2310575 h 4699949"/>
                <a:gd name="connsiteX11" fmla="*/ 1089279 w 6891548"/>
                <a:gd name="connsiteY11" fmla="*/ 2325529 h 4699949"/>
                <a:gd name="connsiteX12" fmla="*/ 1198912 w 6891548"/>
                <a:gd name="connsiteY12" fmla="*/ 2410301 h 4699949"/>
                <a:gd name="connsiteX13" fmla="*/ 1252061 w 6891548"/>
                <a:gd name="connsiteY13" fmla="*/ 2638044 h 4699949"/>
                <a:gd name="connsiteX14" fmla="*/ 1147382 w 6891548"/>
                <a:gd name="connsiteY14" fmla="*/ 2968847 h 4699949"/>
                <a:gd name="connsiteX15" fmla="*/ 1115854 w 6891548"/>
                <a:gd name="connsiteY15" fmla="*/ 3194971 h 4699949"/>
                <a:gd name="connsiteX16" fmla="*/ 1215580 w 6891548"/>
                <a:gd name="connsiteY16" fmla="*/ 3447669 h 4699949"/>
                <a:gd name="connsiteX17" fmla="*/ 1396651 w 6891548"/>
                <a:gd name="connsiteY17" fmla="*/ 3783425 h 4699949"/>
                <a:gd name="connsiteX18" fmla="*/ 1507998 w 6891548"/>
                <a:gd name="connsiteY18" fmla="*/ 4014502 h 4699949"/>
                <a:gd name="connsiteX19" fmla="*/ 1678400 w 6891548"/>
                <a:gd name="connsiteY19" fmla="*/ 4312634 h 4699949"/>
                <a:gd name="connsiteX20" fmla="*/ 1838706 w 6891548"/>
                <a:gd name="connsiteY20" fmla="*/ 4504182 h 4699949"/>
                <a:gd name="connsiteX21" fmla="*/ 1996630 w 6891548"/>
                <a:gd name="connsiteY21" fmla="*/ 4595146 h 4699949"/>
                <a:gd name="connsiteX22" fmla="*/ 2235899 w 6891548"/>
                <a:gd name="connsiteY22" fmla="*/ 4623912 h 4699949"/>
                <a:gd name="connsiteX23" fmla="*/ 2463165 w 6891548"/>
                <a:gd name="connsiteY23" fmla="*/ 4623912 h 4699949"/>
                <a:gd name="connsiteX24" fmla="*/ 2761583 w 6891548"/>
                <a:gd name="connsiteY24" fmla="*/ 4599528 h 4699949"/>
                <a:gd name="connsiteX25" fmla="*/ 2889504 w 6891548"/>
                <a:gd name="connsiteY25" fmla="*/ 4599528 h 4699949"/>
                <a:gd name="connsiteX26" fmla="*/ 3145250 w 6891548"/>
                <a:gd name="connsiteY26" fmla="*/ 4649534 h 4699949"/>
                <a:gd name="connsiteX27" fmla="*/ 3479197 w 6891548"/>
                <a:gd name="connsiteY27" fmla="*/ 4699826 h 4699949"/>
                <a:gd name="connsiteX28" fmla="*/ 3786283 w 6891548"/>
                <a:gd name="connsiteY28" fmla="*/ 4638008 h 4699949"/>
                <a:gd name="connsiteX29" fmla="*/ 3991642 w 6891548"/>
                <a:gd name="connsiteY29" fmla="*/ 4486371 h 4699949"/>
                <a:gd name="connsiteX30" fmla="*/ 4207002 w 6891548"/>
                <a:gd name="connsiteY30" fmla="*/ 4288917 h 4699949"/>
                <a:gd name="connsiteX31" fmla="*/ 4420362 w 6891548"/>
                <a:gd name="connsiteY31" fmla="*/ 4045553 h 4699949"/>
                <a:gd name="connsiteX32" fmla="*/ 4629722 w 6891548"/>
                <a:gd name="connsiteY32" fmla="*/ 3806190 h 4699949"/>
                <a:gd name="connsiteX33" fmla="*/ 4943761 w 6891548"/>
                <a:gd name="connsiteY33" fmla="*/ 3491960 h 4699949"/>
                <a:gd name="connsiteX34" fmla="*/ 5080349 w 6891548"/>
                <a:gd name="connsiteY34" fmla="*/ 3327368 h 4699949"/>
                <a:gd name="connsiteX35" fmla="*/ 5327618 w 6891548"/>
                <a:gd name="connsiteY35" fmla="*/ 3000185 h 4699949"/>
                <a:gd name="connsiteX36" fmla="*/ 5489163 w 6891548"/>
                <a:gd name="connsiteY36" fmla="*/ 2693003 h 4699949"/>
                <a:gd name="connsiteX37" fmla="*/ 5606796 w 6891548"/>
                <a:gd name="connsiteY37" fmla="*/ 2385822 h 4699949"/>
                <a:gd name="connsiteX38" fmla="*/ 5776246 w 6891548"/>
                <a:gd name="connsiteY38" fmla="*/ 2030730 h 4699949"/>
                <a:gd name="connsiteX39" fmla="*/ 5976652 w 6891548"/>
                <a:gd name="connsiteY39" fmla="*/ 1830229 h 4699949"/>
                <a:gd name="connsiteX40" fmla="*/ 6196965 w 6891548"/>
                <a:gd name="connsiteY40" fmla="*/ 1679639 h 4699949"/>
                <a:gd name="connsiteX41" fmla="*/ 6456140 w 6891548"/>
                <a:gd name="connsiteY41" fmla="*/ 1498092 h 4699949"/>
                <a:gd name="connsiteX42" fmla="*/ 6663500 w 6891548"/>
                <a:gd name="connsiteY42" fmla="*/ 1270635 h 4699949"/>
                <a:gd name="connsiteX43" fmla="*/ 6842951 w 6891548"/>
                <a:gd name="connsiteY43" fmla="*/ 947452 h 4699949"/>
                <a:gd name="connsiteX44" fmla="*/ 6890766 w 6891548"/>
                <a:gd name="connsiteY44" fmla="*/ 694087 h 4699949"/>
                <a:gd name="connsiteX45" fmla="*/ 6866858 w 6891548"/>
                <a:gd name="connsiteY45" fmla="*/ 492633 h 4699949"/>
                <a:gd name="connsiteX46" fmla="*/ 6675406 w 6891548"/>
                <a:gd name="connsiteY46" fmla="*/ 233267 h 4699949"/>
                <a:gd name="connsiteX47" fmla="*/ 6422613 w 6891548"/>
                <a:gd name="connsiteY47" fmla="*/ 0 h 4699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891548" h="4699949">
                  <a:moveTo>
                    <a:pt x="0" y="2860739"/>
                  </a:moveTo>
                  <a:cubicBezTo>
                    <a:pt x="32861" y="2919603"/>
                    <a:pt x="133255" y="3102674"/>
                    <a:pt x="175451" y="3155252"/>
                  </a:cubicBezTo>
                  <a:cubicBezTo>
                    <a:pt x="221266" y="3212402"/>
                    <a:pt x="275939" y="3262598"/>
                    <a:pt x="341567" y="3294888"/>
                  </a:cubicBezTo>
                  <a:cubicBezTo>
                    <a:pt x="408432" y="3327845"/>
                    <a:pt x="483108" y="3340132"/>
                    <a:pt x="557594" y="3336417"/>
                  </a:cubicBezTo>
                  <a:cubicBezTo>
                    <a:pt x="626936" y="3332988"/>
                    <a:pt x="695420" y="3315653"/>
                    <a:pt x="753618" y="3278220"/>
                  </a:cubicBezTo>
                  <a:cubicBezTo>
                    <a:pt x="800957" y="3247739"/>
                    <a:pt x="839915" y="3204972"/>
                    <a:pt x="858298" y="3151918"/>
                  </a:cubicBezTo>
                  <a:cubicBezTo>
                    <a:pt x="885349" y="3073718"/>
                    <a:pt x="862203" y="2989803"/>
                    <a:pt x="846677" y="2907506"/>
                  </a:cubicBezTo>
                  <a:cubicBezTo>
                    <a:pt x="830485" y="2821591"/>
                    <a:pt x="822293" y="2734437"/>
                    <a:pt x="808482" y="2648141"/>
                  </a:cubicBezTo>
                  <a:cubicBezTo>
                    <a:pt x="801243" y="2603183"/>
                    <a:pt x="792671" y="2558415"/>
                    <a:pt x="785241" y="2513457"/>
                  </a:cubicBezTo>
                  <a:cubicBezTo>
                    <a:pt x="779431" y="2478405"/>
                    <a:pt x="774383" y="2442401"/>
                    <a:pt x="785241" y="2408682"/>
                  </a:cubicBezTo>
                  <a:cubicBezTo>
                    <a:pt x="802291" y="2355723"/>
                    <a:pt x="853631" y="2324576"/>
                    <a:pt x="908209" y="2310575"/>
                  </a:cubicBezTo>
                  <a:cubicBezTo>
                    <a:pt x="968502" y="2295144"/>
                    <a:pt x="1032129" y="2301050"/>
                    <a:pt x="1089279" y="2325529"/>
                  </a:cubicBezTo>
                  <a:cubicBezTo>
                    <a:pt x="1132523" y="2344007"/>
                    <a:pt x="1170718" y="2372678"/>
                    <a:pt x="1198912" y="2410301"/>
                  </a:cubicBezTo>
                  <a:cubicBezTo>
                    <a:pt x="1247299" y="2474690"/>
                    <a:pt x="1260443" y="2557558"/>
                    <a:pt x="1252061" y="2638044"/>
                  </a:cubicBezTo>
                  <a:cubicBezTo>
                    <a:pt x="1240060" y="2753487"/>
                    <a:pt x="1184148" y="2858357"/>
                    <a:pt x="1147382" y="2968847"/>
                  </a:cubicBezTo>
                  <a:cubicBezTo>
                    <a:pt x="1122998" y="3041999"/>
                    <a:pt x="1106900" y="3118485"/>
                    <a:pt x="1115854" y="3194971"/>
                  </a:cubicBezTo>
                  <a:cubicBezTo>
                    <a:pt x="1126426" y="3285649"/>
                    <a:pt x="1171099" y="3367469"/>
                    <a:pt x="1215580" y="3447669"/>
                  </a:cubicBezTo>
                  <a:cubicBezTo>
                    <a:pt x="1277207" y="3558921"/>
                    <a:pt x="1340072" y="3669602"/>
                    <a:pt x="1396651" y="3783425"/>
                  </a:cubicBezTo>
                  <a:cubicBezTo>
                    <a:pt x="1434751" y="3860006"/>
                    <a:pt x="1469993" y="3937921"/>
                    <a:pt x="1507998" y="4014502"/>
                  </a:cubicBezTo>
                  <a:cubicBezTo>
                    <a:pt x="1558957" y="4117086"/>
                    <a:pt x="1614964" y="4217194"/>
                    <a:pt x="1678400" y="4312634"/>
                  </a:cubicBezTo>
                  <a:cubicBezTo>
                    <a:pt x="1724692" y="4382357"/>
                    <a:pt x="1775079" y="4449890"/>
                    <a:pt x="1838706" y="4504182"/>
                  </a:cubicBezTo>
                  <a:cubicBezTo>
                    <a:pt x="1885379" y="4543997"/>
                    <a:pt x="1938338" y="4576001"/>
                    <a:pt x="1996630" y="4595146"/>
                  </a:cubicBezTo>
                  <a:cubicBezTo>
                    <a:pt x="2073307" y="4620387"/>
                    <a:pt x="2155031" y="4622006"/>
                    <a:pt x="2235899" y="4623912"/>
                  </a:cubicBezTo>
                  <a:cubicBezTo>
                    <a:pt x="2311718" y="4625626"/>
                    <a:pt x="2387536" y="4627531"/>
                    <a:pt x="2463165" y="4623912"/>
                  </a:cubicBezTo>
                  <a:cubicBezTo>
                    <a:pt x="2562892" y="4619149"/>
                    <a:pt x="2661857" y="4605147"/>
                    <a:pt x="2761583" y="4599528"/>
                  </a:cubicBezTo>
                  <a:cubicBezTo>
                    <a:pt x="2804160" y="4597146"/>
                    <a:pt x="2846927" y="4596289"/>
                    <a:pt x="2889504" y="4599528"/>
                  </a:cubicBezTo>
                  <a:cubicBezTo>
                    <a:pt x="2976277" y="4606100"/>
                    <a:pt x="3060573" y="4629246"/>
                    <a:pt x="3145250" y="4649534"/>
                  </a:cubicBezTo>
                  <a:cubicBezTo>
                    <a:pt x="3255074" y="4675918"/>
                    <a:pt x="3366326" y="4698016"/>
                    <a:pt x="3479197" y="4699826"/>
                  </a:cubicBezTo>
                  <a:cubicBezTo>
                    <a:pt x="3585210" y="4701540"/>
                    <a:pt x="3691700" y="4685633"/>
                    <a:pt x="3786283" y="4638008"/>
                  </a:cubicBezTo>
                  <a:cubicBezTo>
                    <a:pt x="3862578" y="4599623"/>
                    <a:pt x="3927253" y="4542758"/>
                    <a:pt x="3991642" y="4486371"/>
                  </a:cubicBezTo>
                  <a:cubicBezTo>
                    <a:pt x="4064984" y="4422172"/>
                    <a:pt x="4138708" y="4358355"/>
                    <a:pt x="4207002" y="4288917"/>
                  </a:cubicBezTo>
                  <a:cubicBezTo>
                    <a:pt x="4282631" y="4211955"/>
                    <a:pt x="4351401" y="4128611"/>
                    <a:pt x="4420362" y="4045553"/>
                  </a:cubicBezTo>
                  <a:cubicBezTo>
                    <a:pt x="4488085" y="3964020"/>
                    <a:pt x="4556379" y="3882676"/>
                    <a:pt x="4629722" y="3806190"/>
                  </a:cubicBezTo>
                  <a:cubicBezTo>
                    <a:pt x="4732211" y="3699224"/>
                    <a:pt x="4844796" y="3602260"/>
                    <a:pt x="4943761" y="3491960"/>
                  </a:cubicBezTo>
                  <a:cubicBezTo>
                    <a:pt x="4991386" y="3438906"/>
                    <a:pt x="5035677" y="3382995"/>
                    <a:pt x="5080349" y="3327368"/>
                  </a:cubicBezTo>
                  <a:cubicBezTo>
                    <a:pt x="5165980" y="3220688"/>
                    <a:pt x="5253419" y="3115151"/>
                    <a:pt x="5327618" y="3000185"/>
                  </a:cubicBezTo>
                  <a:cubicBezTo>
                    <a:pt x="5390483" y="2902839"/>
                    <a:pt x="5443442" y="2799493"/>
                    <a:pt x="5489163" y="2693003"/>
                  </a:cubicBezTo>
                  <a:cubicBezTo>
                    <a:pt x="5532406" y="2592229"/>
                    <a:pt x="5569077" y="2488787"/>
                    <a:pt x="5606796" y="2385822"/>
                  </a:cubicBezTo>
                  <a:cubicBezTo>
                    <a:pt x="5652135" y="2261902"/>
                    <a:pt x="5699093" y="2137410"/>
                    <a:pt x="5776246" y="2030730"/>
                  </a:cubicBezTo>
                  <a:cubicBezTo>
                    <a:pt x="5831872" y="1953768"/>
                    <a:pt x="5901500" y="1888427"/>
                    <a:pt x="5976652" y="1830229"/>
                  </a:cubicBezTo>
                  <a:cubicBezTo>
                    <a:pt x="6047042" y="1775746"/>
                    <a:pt x="6121813" y="1727359"/>
                    <a:pt x="6196965" y="1679639"/>
                  </a:cubicBezTo>
                  <a:cubicBezTo>
                    <a:pt x="6286119" y="1622965"/>
                    <a:pt x="6375940" y="1566767"/>
                    <a:pt x="6456140" y="1498092"/>
                  </a:cubicBezTo>
                  <a:cubicBezTo>
                    <a:pt x="6534341" y="1431227"/>
                    <a:pt x="6602063" y="1353217"/>
                    <a:pt x="6663500" y="1270635"/>
                  </a:cubicBezTo>
                  <a:cubicBezTo>
                    <a:pt x="6737509" y="1171194"/>
                    <a:pt x="6802374" y="1064514"/>
                    <a:pt x="6842951" y="947452"/>
                  </a:cubicBezTo>
                  <a:cubicBezTo>
                    <a:pt x="6871240" y="865823"/>
                    <a:pt x="6887051" y="780383"/>
                    <a:pt x="6890766" y="694087"/>
                  </a:cubicBezTo>
                  <a:cubicBezTo>
                    <a:pt x="6893719" y="625888"/>
                    <a:pt x="6888861" y="557117"/>
                    <a:pt x="6866858" y="492633"/>
                  </a:cubicBezTo>
                  <a:cubicBezTo>
                    <a:pt x="6831616" y="389573"/>
                    <a:pt x="6755511" y="307848"/>
                    <a:pt x="6675406" y="233267"/>
                  </a:cubicBezTo>
                  <a:cubicBezTo>
                    <a:pt x="6607588" y="170402"/>
                    <a:pt x="6496336" y="56007"/>
                    <a:pt x="6422613" y="0"/>
                  </a:cubicBezTo>
                </a:path>
              </a:pathLst>
            </a:custGeom>
            <a:noFill/>
            <a:ln w="12700" cap="rnd">
              <a:solidFill>
                <a:schemeClr val="bg2">
                  <a:alpha val="24000"/>
                </a:schemeClr>
              </a:solidFill>
              <a:prstDash val="lgDash"/>
              <a:round/>
            </a:ln>
          </p:spPr>
          <p:txBody>
            <a:bodyPr rtlCol="0" anchor="ctr"/>
            <a:lstStyle/>
            <a:p>
              <a:endParaRPr lang="en-US" dirty="0"/>
            </a:p>
          </p:txBody>
        </p:sp>
        <p:sp>
          <p:nvSpPr>
            <p:cNvPr id="18" name="Freeform: Shape 17">
              <a:extLst>
                <a:ext uri="{FF2B5EF4-FFF2-40B4-BE49-F238E27FC236}">
                  <a16:creationId xmlns:a16="http://schemas.microsoft.com/office/drawing/2014/main" id="{A7E996B0-03B6-46BD-9AC7-CE895EBB6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88" y="0"/>
              <a:ext cx="12542" cy="12542"/>
            </a:xfrm>
            <a:custGeom>
              <a:avLst/>
              <a:gdLst/>
              <a:ahLst/>
              <a:cxnLst/>
              <a:rect l="l" t="t" r="r" b="b"/>
              <a:pathLst>
                <a:path w="9525" h="9525"/>
              </a:pathLst>
            </a:custGeom>
            <a:noFill/>
            <a:ln w="12700" cap="rnd">
              <a:solidFill>
                <a:schemeClr val="bg2">
                  <a:alpha val="24000"/>
                </a:schemeClr>
              </a:solidFill>
              <a:prstDash val="lgDash"/>
              <a:round/>
            </a:ln>
          </p:spPr>
          <p:txBody>
            <a:bodyPr rtlCol="0" anchor="ctr"/>
            <a:lstStyle/>
            <a:p>
              <a:endParaRPr lang="en-US" dirty="0"/>
            </a:p>
          </p:txBody>
        </p:sp>
        <p:sp>
          <p:nvSpPr>
            <p:cNvPr id="19" name="Freeform: Shape 18">
              <a:extLst>
                <a:ext uri="{FF2B5EF4-FFF2-40B4-BE49-F238E27FC236}">
                  <a16:creationId xmlns:a16="http://schemas.microsoft.com/office/drawing/2014/main" id="{12E495D8-E01F-4637-87AA-317C325BAC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540" y="19439"/>
              <a:ext cx="8755533" cy="5998603"/>
            </a:xfrm>
            <a:custGeom>
              <a:avLst/>
              <a:gdLst>
                <a:gd name="connsiteX0" fmla="*/ 6072569 w 6649344"/>
                <a:gd name="connsiteY0" fmla="*/ 0 h 4555608"/>
                <a:gd name="connsiteX1" fmla="*/ 6201347 w 6649344"/>
                <a:gd name="connsiteY1" fmla="*/ 218218 h 4555608"/>
                <a:gd name="connsiteX2" fmla="*/ 6519101 w 6649344"/>
                <a:gd name="connsiteY2" fmla="*/ 492919 h 4555608"/>
                <a:gd name="connsiteX3" fmla="*/ 6648260 w 6649344"/>
                <a:gd name="connsiteY3" fmla="*/ 789718 h 4555608"/>
                <a:gd name="connsiteX4" fmla="*/ 6574060 w 6649344"/>
                <a:gd name="connsiteY4" fmla="*/ 1096137 h 4555608"/>
                <a:gd name="connsiteX5" fmla="*/ 6385084 w 6649344"/>
                <a:gd name="connsiteY5" fmla="*/ 1349883 h 4555608"/>
                <a:gd name="connsiteX6" fmla="*/ 6126671 w 6649344"/>
                <a:gd name="connsiteY6" fmla="*/ 1515047 h 4555608"/>
                <a:gd name="connsiteX7" fmla="*/ 5851493 w 6649344"/>
                <a:gd name="connsiteY7" fmla="*/ 1632299 h 4555608"/>
                <a:gd name="connsiteX8" fmla="*/ 5679187 w 6649344"/>
                <a:gd name="connsiteY8" fmla="*/ 1759172 h 4555608"/>
                <a:gd name="connsiteX9" fmla="*/ 5564314 w 6649344"/>
                <a:gd name="connsiteY9" fmla="*/ 1962626 h 4555608"/>
                <a:gd name="connsiteX10" fmla="*/ 5470970 w 6649344"/>
                <a:gd name="connsiteY10" fmla="*/ 2245138 h 4555608"/>
                <a:gd name="connsiteX11" fmla="*/ 5406390 w 6649344"/>
                <a:gd name="connsiteY11" fmla="*/ 2467737 h 4555608"/>
                <a:gd name="connsiteX12" fmla="*/ 5327428 w 6649344"/>
                <a:gd name="connsiteY12" fmla="*/ 2723864 h 4555608"/>
                <a:gd name="connsiteX13" fmla="*/ 5198269 w 6649344"/>
                <a:gd name="connsiteY13" fmla="*/ 2970467 h 4555608"/>
                <a:gd name="connsiteX14" fmla="*/ 5085779 w 6649344"/>
                <a:gd name="connsiteY14" fmla="*/ 3147632 h 4555608"/>
                <a:gd name="connsiteX15" fmla="*/ 4839367 w 6649344"/>
                <a:gd name="connsiteY15" fmla="*/ 3461195 h 4555608"/>
                <a:gd name="connsiteX16" fmla="*/ 4639628 w 6649344"/>
                <a:gd name="connsiteY16" fmla="*/ 3661125 h 4555608"/>
                <a:gd name="connsiteX17" fmla="*/ 4467320 w 6649344"/>
                <a:gd name="connsiteY17" fmla="*/ 3833432 h 4555608"/>
                <a:gd name="connsiteX18" fmla="*/ 4292632 w 6649344"/>
                <a:gd name="connsiteY18" fmla="*/ 4008215 h 4555608"/>
                <a:gd name="connsiteX19" fmla="*/ 3976783 w 6649344"/>
                <a:gd name="connsiteY19" fmla="*/ 4324160 h 4555608"/>
                <a:gd name="connsiteX20" fmla="*/ 3793712 w 6649344"/>
                <a:gd name="connsiteY20" fmla="*/ 4478560 h 4555608"/>
                <a:gd name="connsiteX21" fmla="*/ 3509010 w 6649344"/>
                <a:gd name="connsiteY21" fmla="*/ 4555141 h 4555608"/>
                <a:gd name="connsiteX22" fmla="*/ 2982659 w 6649344"/>
                <a:gd name="connsiteY22" fmla="*/ 4488085 h 4555608"/>
                <a:gd name="connsiteX23" fmla="*/ 2420398 w 6649344"/>
                <a:gd name="connsiteY23" fmla="*/ 4488085 h 4555608"/>
                <a:gd name="connsiteX24" fmla="*/ 2176939 w 6649344"/>
                <a:gd name="connsiteY24" fmla="*/ 4463034 h 4555608"/>
                <a:gd name="connsiteX25" fmla="*/ 1810607 w 6649344"/>
                <a:gd name="connsiteY25" fmla="*/ 4272629 h 4555608"/>
                <a:gd name="connsiteX26" fmla="*/ 1615345 w 6649344"/>
                <a:gd name="connsiteY26" fmla="*/ 3953733 h 4555608"/>
                <a:gd name="connsiteX27" fmla="*/ 1455801 w 6649344"/>
                <a:gd name="connsiteY27" fmla="*/ 3613309 h 4555608"/>
                <a:gd name="connsiteX28" fmla="*/ 1362742 w 6649344"/>
                <a:gd name="connsiteY28" fmla="*/ 3309080 h 4555608"/>
                <a:gd name="connsiteX29" fmla="*/ 1429226 w 6649344"/>
                <a:gd name="connsiteY29" fmla="*/ 2865215 h 4555608"/>
                <a:gd name="connsiteX30" fmla="*/ 1493996 w 6649344"/>
                <a:gd name="connsiteY30" fmla="*/ 2444591 h 4555608"/>
                <a:gd name="connsiteX31" fmla="*/ 1379315 w 6649344"/>
                <a:gd name="connsiteY31" fmla="*/ 2240090 h 4555608"/>
                <a:gd name="connsiteX32" fmla="*/ 1243108 w 6649344"/>
                <a:gd name="connsiteY32" fmla="*/ 2156936 h 4555608"/>
                <a:gd name="connsiteX33" fmla="*/ 929069 w 6649344"/>
                <a:gd name="connsiteY33" fmla="*/ 2075498 h 4555608"/>
                <a:gd name="connsiteX34" fmla="*/ 736282 w 6649344"/>
                <a:gd name="connsiteY34" fmla="*/ 2120360 h 4555608"/>
                <a:gd name="connsiteX35" fmla="*/ 443865 w 6649344"/>
                <a:gd name="connsiteY35" fmla="*/ 2266664 h 4555608"/>
                <a:gd name="connsiteX36" fmla="*/ 0 w 6649344"/>
                <a:gd name="connsiteY36" fmla="*/ 2592229 h 4555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649344" h="4555608">
                  <a:moveTo>
                    <a:pt x="6072569" y="0"/>
                  </a:moveTo>
                  <a:cubicBezTo>
                    <a:pt x="6092857" y="34576"/>
                    <a:pt x="6094000" y="127349"/>
                    <a:pt x="6201347" y="218218"/>
                  </a:cubicBezTo>
                  <a:cubicBezTo>
                    <a:pt x="6308789" y="309086"/>
                    <a:pt x="6430518" y="383858"/>
                    <a:pt x="6519101" y="492919"/>
                  </a:cubicBezTo>
                  <a:cubicBezTo>
                    <a:pt x="6588919" y="578834"/>
                    <a:pt x="6640449" y="679704"/>
                    <a:pt x="6648260" y="789718"/>
                  </a:cubicBezTo>
                  <a:cubicBezTo>
                    <a:pt x="6655880" y="896303"/>
                    <a:pt x="6622542" y="1000411"/>
                    <a:pt x="6574060" y="1096137"/>
                  </a:cubicBezTo>
                  <a:cubicBezTo>
                    <a:pt x="6526054" y="1191101"/>
                    <a:pt x="6463570" y="1278160"/>
                    <a:pt x="6385084" y="1349883"/>
                  </a:cubicBezTo>
                  <a:cubicBezTo>
                    <a:pt x="6309170" y="1419225"/>
                    <a:pt x="6220397" y="1472660"/>
                    <a:pt x="6126671" y="1515047"/>
                  </a:cubicBezTo>
                  <a:cubicBezTo>
                    <a:pt x="6035707" y="1556194"/>
                    <a:pt x="5940362" y="1586960"/>
                    <a:pt x="5851493" y="1632299"/>
                  </a:cubicBezTo>
                  <a:cubicBezTo>
                    <a:pt x="5787390" y="1665065"/>
                    <a:pt x="5726906" y="1705356"/>
                    <a:pt x="5679187" y="1759172"/>
                  </a:cubicBezTo>
                  <a:cubicBezTo>
                    <a:pt x="5627180" y="1817846"/>
                    <a:pt x="5593176" y="1889569"/>
                    <a:pt x="5564314" y="1962626"/>
                  </a:cubicBezTo>
                  <a:cubicBezTo>
                    <a:pt x="5527834" y="2054923"/>
                    <a:pt x="5499354" y="2149983"/>
                    <a:pt x="5470970" y="2245138"/>
                  </a:cubicBezTo>
                  <a:cubicBezTo>
                    <a:pt x="5448872" y="2319147"/>
                    <a:pt x="5426869" y="2393252"/>
                    <a:pt x="5406390" y="2467737"/>
                  </a:cubicBezTo>
                  <a:cubicBezTo>
                    <a:pt x="5382673" y="2553938"/>
                    <a:pt x="5360765" y="2640902"/>
                    <a:pt x="5327428" y="2723864"/>
                  </a:cubicBezTo>
                  <a:cubicBezTo>
                    <a:pt x="5292757" y="2810066"/>
                    <a:pt x="5246275" y="2890838"/>
                    <a:pt x="5198269" y="2970467"/>
                  </a:cubicBezTo>
                  <a:cubicBezTo>
                    <a:pt x="5162074" y="3030379"/>
                    <a:pt x="5124927" y="3089625"/>
                    <a:pt x="5085779" y="3147632"/>
                  </a:cubicBezTo>
                  <a:cubicBezTo>
                    <a:pt x="5011293" y="3258026"/>
                    <a:pt x="4929854" y="3363659"/>
                    <a:pt x="4839367" y="3461195"/>
                  </a:cubicBezTo>
                  <a:cubicBezTo>
                    <a:pt x="4775264" y="3530251"/>
                    <a:pt x="4706779" y="3595021"/>
                    <a:pt x="4639628" y="3661125"/>
                  </a:cubicBezTo>
                  <a:cubicBezTo>
                    <a:pt x="4581620" y="3717989"/>
                    <a:pt x="4524661" y="3775901"/>
                    <a:pt x="4467320" y="3833432"/>
                  </a:cubicBezTo>
                  <a:cubicBezTo>
                    <a:pt x="4409218" y="3891820"/>
                    <a:pt x="4350925" y="3949922"/>
                    <a:pt x="4292632" y="4008215"/>
                  </a:cubicBezTo>
                  <a:cubicBezTo>
                    <a:pt x="4187285" y="4113467"/>
                    <a:pt x="4082129" y="4218909"/>
                    <a:pt x="3976783" y="4324160"/>
                  </a:cubicBezTo>
                  <a:cubicBezTo>
                    <a:pt x="3920014" y="4380929"/>
                    <a:pt x="3862673" y="4437793"/>
                    <a:pt x="3793712" y="4478560"/>
                  </a:cubicBezTo>
                  <a:cubicBezTo>
                    <a:pt x="3707797" y="4529328"/>
                    <a:pt x="3608832" y="4551712"/>
                    <a:pt x="3509010" y="4555141"/>
                  </a:cubicBezTo>
                  <a:cubicBezTo>
                    <a:pt x="3331845" y="4561237"/>
                    <a:pt x="3159347" y="4506087"/>
                    <a:pt x="2982659" y="4488085"/>
                  </a:cubicBezTo>
                  <a:cubicBezTo>
                    <a:pt x="2796064" y="4469130"/>
                    <a:pt x="2608135" y="4491323"/>
                    <a:pt x="2420398" y="4488085"/>
                  </a:cubicBezTo>
                  <a:cubicBezTo>
                    <a:pt x="2338673" y="4486656"/>
                    <a:pt x="2256949" y="4480084"/>
                    <a:pt x="2176939" y="4463034"/>
                  </a:cubicBezTo>
                  <a:cubicBezTo>
                    <a:pt x="2039207" y="4433697"/>
                    <a:pt x="1908429" y="4373499"/>
                    <a:pt x="1810607" y="4272629"/>
                  </a:cubicBezTo>
                  <a:cubicBezTo>
                    <a:pt x="1723358" y="4182618"/>
                    <a:pt x="1669637" y="4067175"/>
                    <a:pt x="1615345" y="3953733"/>
                  </a:cubicBezTo>
                  <a:cubicBezTo>
                    <a:pt x="1561243" y="3840671"/>
                    <a:pt x="1505807" y="3728180"/>
                    <a:pt x="1455801" y="3613309"/>
                  </a:cubicBezTo>
                  <a:cubicBezTo>
                    <a:pt x="1413129" y="3515392"/>
                    <a:pt x="1374553" y="3414998"/>
                    <a:pt x="1362742" y="3309080"/>
                  </a:cubicBezTo>
                  <a:cubicBezTo>
                    <a:pt x="1346073" y="3158966"/>
                    <a:pt x="1384649" y="3010091"/>
                    <a:pt x="1429226" y="2865215"/>
                  </a:cubicBezTo>
                  <a:cubicBezTo>
                    <a:pt x="1471898" y="2726627"/>
                    <a:pt x="1522190" y="2585657"/>
                    <a:pt x="1493996" y="2444591"/>
                  </a:cubicBezTo>
                  <a:cubicBezTo>
                    <a:pt x="1478280" y="2365915"/>
                    <a:pt x="1439513" y="2293144"/>
                    <a:pt x="1379315" y="2240090"/>
                  </a:cubicBezTo>
                  <a:cubicBezTo>
                    <a:pt x="1339215" y="2204752"/>
                    <a:pt x="1291495" y="2179796"/>
                    <a:pt x="1243108" y="2156936"/>
                  </a:cubicBezTo>
                  <a:cubicBezTo>
                    <a:pt x="1143476" y="2110073"/>
                    <a:pt x="1038511" y="2069973"/>
                    <a:pt x="929069" y="2075498"/>
                  </a:cubicBezTo>
                  <a:cubicBezTo>
                    <a:pt x="862870" y="2078831"/>
                    <a:pt x="799052" y="2098643"/>
                    <a:pt x="736282" y="2120360"/>
                  </a:cubicBezTo>
                  <a:cubicBezTo>
                    <a:pt x="632365" y="2156365"/>
                    <a:pt x="492633" y="2168366"/>
                    <a:pt x="443865" y="2266664"/>
                  </a:cubicBezTo>
                  <a:cubicBezTo>
                    <a:pt x="229648" y="2699480"/>
                    <a:pt x="8858" y="2576036"/>
                    <a:pt x="0" y="2592229"/>
                  </a:cubicBezTo>
                </a:path>
              </a:pathLst>
            </a:custGeom>
            <a:noFill/>
            <a:ln w="12700" cap="rnd">
              <a:solidFill>
                <a:schemeClr val="bg2">
                  <a:alpha val="24000"/>
                </a:schemeClr>
              </a:solidFill>
              <a:prstDash val="lgDash"/>
              <a:round/>
            </a:ln>
          </p:spPr>
          <p:txBody>
            <a:bodyPr rtlCol="0" anchor="ctr"/>
            <a:lstStyle/>
            <a:p>
              <a:endParaRPr lang="en-US" dirty="0"/>
            </a:p>
          </p:txBody>
        </p:sp>
        <p:sp>
          <p:nvSpPr>
            <p:cNvPr id="20" name="Freeform: Shape 19">
              <a:extLst>
                <a:ext uri="{FF2B5EF4-FFF2-40B4-BE49-F238E27FC236}">
                  <a16:creationId xmlns:a16="http://schemas.microsoft.com/office/drawing/2014/main" id="{07A6E288-B6A5-43F5-948E-F0074B662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540" y="12542"/>
              <a:ext cx="8335554" cy="5823102"/>
            </a:xfrm>
            <a:custGeom>
              <a:avLst/>
              <a:gdLst>
                <a:gd name="connsiteX0" fmla="*/ 0 w 6330393"/>
                <a:gd name="connsiteY0" fmla="*/ 2249519 h 4422324"/>
                <a:gd name="connsiteX1" fmla="*/ 653129 w 6330393"/>
                <a:gd name="connsiteY1" fmla="*/ 1966532 h 4422324"/>
                <a:gd name="connsiteX2" fmla="*/ 972122 w 6330393"/>
                <a:gd name="connsiteY2" fmla="*/ 1926622 h 4422324"/>
                <a:gd name="connsiteX3" fmla="*/ 1340168 w 6330393"/>
                <a:gd name="connsiteY3" fmla="*/ 2041398 h 4422324"/>
                <a:gd name="connsiteX4" fmla="*/ 1572768 w 6330393"/>
                <a:gd name="connsiteY4" fmla="*/ 2147697 h 4422324"/>
                <a:gd name="connsiteX5" fmla="*/ 1747647 w 6330393"/>
                <a:gd name="connsiteY5" fmla="*/ 2370677 h 4422324"/>
                <a:gd name="connsiteX6" fmla="*/ 1718596 w 6330393"/>
                <a:gd name="connsiteY6" fmla="*/ 2632043 h 4422324"/>
                <a:gd name="connsiteX7" fmla="*/ 1575054 w 6330393"/>
                <a:gd name="connsiteY7" fmla="*/ 2947988 h 4422324"/>
                <a:gd name="connsiteX8" fmla="*/ 1543431 w 6330393"/>
                <a:gd name="connsiteY8" fmla="*/ 3462147 h 4422324"/>
                <a:gd name="connsiteX9" fmla="*/ 1666875 w 6330393"/>
                <a:gd name="connsiteY9" fmla="*/ 3792474 h 4422324"/>
                <a:gd name="connsiteX10" fmla="*/ 1801844 w 6330393"/>
                <a:gd name="connsiteY10" fmla="*/ 4048125 h 4422324"/>
                <a:gd name="connsiteX11" fmla="*/ 2011490 w 6330393"/>
                <a:gd name="connsiteY11" fmla="*/ 4257866 h 4422324"/>
                <a:gd name="connsiteX12" fmla="*/ 2383727 w 6330393"/>
                <a:gd name="connsiteY12" fmla="*/ 4353687 h 4422324"/>
                <a:gd name="connsiteX13" fmla="*/ 2745105 w 6330393"/>
                <a:gd name="connsiteY13" fmla="*/ 4353687 h 4422324"/>
                <a:gd name="connsiteX14" fmla="*/ 3001232 w 6330393"/>
                <a:gd name="connsiteY14" fmla="*/ 4368927 h 4422324"/>
                <a:gd name="connsiteX15" fmla="*/ 3316891 w 6330393"/>
                <a:gd name="connsiteY15" fmla="*/ 4402170 h 4422324"/>
                <a:gd name="connsiteX16" fmla="*/ 3578543 w 6330393"/>
                <a:gd name="connsiteY16" fmla="*/ 4413218 h 4422324"/>
                <a:gd name="connsiteX17" fmla="*/ 3746087 w 6330393"/>
                <a:gd name="connsiteY17" fmla="*/ 4330065 h 4422324"/>
                <a:gd name="connsiteX18" fmla="*/ 3986689 w 6330393"/>
                <a:gd name="connsiteY18" fmla="*/ 4147280 h 4422324"/>
                <a:gd name="connsiteX19" fmla="*/ 4469987 w 6330393"/>
                <a:gd name="connsiteY19" fmla="*/ 3682841 h 4422324"/>
                <a:gd name="connsiteX20" fmla="*/ 4742784 w 6330393"/>
                <a:gd name="connsiteY20" fmla="*/ 3409950 h 4422324"/>
                <a:gd name="connsiteX21" fmla="*/ 5029867 w 6330393"/>
                <a:gd name="connsiteY21" fmla="*/ 3058097 h 4422324"/>
                <a:gd name="connsiteX22" fmla="*/ 5211699 w 6330393"/>
                <a:gd name="connsiteY22" fmla="*/ 2675096 h 4422324"/>
                <a:gd name="connsiteX23" fmla="*/ 5326571 w 6330393"/>
                <a:gd name="connsiteY23" fmla="*/ 2136458 h 4422324"/>
                <a:gd name="connsiteX24" fmla="*/ 5407914 w 6330393"/>
                <a:gd name="connsiteY24" fmla="*/ 1772603 h 4422324"/>
                <a:gd name="connsiteX25" fmla="*/ 5517928 w 6330393"/>
                <a:gd name="connsiteY25" fmla="*/ 1456658 h 4422324"/>
                <a:gd name="connsiteX26" fmla="*/ 5649563 w 6330393"/>
                <a:gd name="connsiteY26" fmla="*/ 1325023 h 4422324"/>
                <a:gd name="connsiteX27" fmla="*/ 5963031 w 6330393"/>
                <a:gd name="connsiteY27" fmla="*/ 1289114 h 4422324"/>
                <a:gd name="connsiteX28" fmla="*/ 6185535 w 6330393"/>
                <a:gd name="connsiteY28" fmla="*/ 1217295 h 4422324"/>
                <a:gd name="connsiteX29" fmla="*/ 6326696 w 6330393"/>
                <a:gd name="connsiteY29" fmla="*/ 992315 h 4422324"/>
                <a:gd name="connsiteX30" fmla="*/ 6305169 w 6330393"/>
                <a:gd name="connsiteY30" fmla="*/ 824770 h 4422324"/>
                <a:gd name="connsiteX31" fmla="*/ 6156865 w 6330393"/>
                <a:gd name="connsiteY31" fmla="*/ 654844 h 4422324"/>
                <a:gd name="connsiteX32" fmla="*/ 5908072 w 6330393"/>
                <a:gd name="connsiteY32" fmla="*/ 506444 h 4422324"/>
                <a:gd name="connsiteX33" fmla="*/ 5606605 w 6330393"/>
                <a:gd name="connsiteY33" fmla="*/ 353282 h 4422324"/>
                <a:gd name="connsiteX34" fmla="*/ 5506117 w 6330393"/>
                <a:gd name="connsiteY34" fmla="*/ 164211 h 4422324"/>
                <a:gd name="connsiteX35" fmla="*/ 5598890 w 6330393"/>
                <a:gd name="connsiteY35" fmla="*/ 0 h 4422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330393" h="4422324">
                  <a:moveTo>
                    <a:pt x="0" y="2249519"/>
                  </a:moveTo>
                  <a:cubicBezTo>
                    <a:pt x="166592" y="2158746"/>
                    <a:pt x="472059" y="2022443"/>
                    <a:pt x="653129" y="1966532"/>
                  </a:cubicBezTo>
                  <a:cubicBezTo>
                    <a:pt x="756761" y="1934528"/>
                    <a:pt x="864489" y="1915573"/>
                    <a:pt x="972122" y="1926622"/>
                  </a:cubicBezTo>
                  <a:cubicBezTo>
                    <a:pt x="1100423" y="1939766"/>
                    <a:pt x="1219581" y="1994630"/>
                    <a:pt x="1340168" y="2041398"/>
                  </a:cubicBezTo>
                  <a:cubicBezTo>
                    <a:pt x="1419987" y="2072354"/>
                    <a:pt x="1501140" y="2101025"/>
                    <a:pt x="1572768" y="2147697"/>
                  </a:cubicBezTo>
                  <a:cubicBezTo>
                    <a:pt x="1654874" y="2201132"/>
                    <a:pt x="1723454" y="2276285"/>
                    <a:pt x="1747647" y="2370677"/>
                  </a:cubicBezTo>
                  <a:cubicBezTo>
                    <a:pt x="1769840" y="2457545"/>
                    <a:pt x="1750981" y="2547842"/>
                    <a:pt x="1718596" y="2632043"/>
                  </a:cubicBezTo>
                  <a:cubicBezTo>
                    <a:pt x="1676876" y="2740152"/>
                    <a:pt x="1615345" y="2839403"/>
                    <a:pt x="1575054" y="2947988"/>
                  </a:cubicBezTo>
                  <a:cubicBezTo>
                    <a:pt x="1514094" y="3112199"/>
                    <a:pt x="1505141" y="3291269"/>
                    <a:pt x="1543431" y="3462147"/>
                  </a:cubicBezTo>
                  <a:cubicBezTo>
                    <a:pt x="1569244" y="3577114"/>
                    <a:pt x="1617536" y="3685318"/>
                    <a:pt x="1666875" y="3792474"/>
                  </a:cubicBezTo>
                  <a:cubicBezTo>
                    <a:pt x="1707261" y="3880199"/>
                    <a:pt x="1748600" y="3967734"/>
                    <a:pt x="1801844" y="4048125"/>
                  </a:cubicBezTo>
                  <a:cubicBezTo>
                    <a:pt x="1857185" y="4131659"/>
                    <a:pt x="1925669" y="4206431"/>
                    <a:pt x="2011490" y="4257866"/>
                  </a:cubicBezTo>
                  <a:cubicBezTo>
                    <a:pt x="2122837" y="4324636"/>
                    <a:pt x="2253615" y="4347020"/>
                    <a:pt x="2383727" y="4353687"/>
                  </a:cubicBezTo>
                  <a:cubicBezTo>
                    <a:pt x="2504027" y="4359879"/>
                    <a:pt x="2624614" y="4351973"/>
                    <a:pt x="2745105" y="4353687"/>
                  </a:cubicBezTo>
                  <a:cubicBezTo>
                    <a:pt x="2830640" y="4354925"/>
                    <a:pt x="2915984" y="4361688"/>
                    <a:pt x="3001232" y="4368927"/>
                  </a:cubicBezTo>
                  <a:cubicBezTo>
                    <a:pt x="3106674" y="4377881"/>
                    <a:pt x="3212211" y="4386739"/>
                    <a:pt x="3316891" y="4402170"/>
                  </a:cubicBezTo>
                  <a:cubicBezTo>
                    <a:pt x="3404426" y="4415028"/>
                    <a:pt x="3493008" y="4433697"/>
                    <a:pt x="3578543" y="4413218"/>
                  </a:cubicBezTo>
                  <a:cubicBezTo>
                    <a:pt x="3639598" y="4398645"/>
                    <a:pt x="3693890" y="4365403"/>
                    <a:pt x="3746087" y="4330065"/>
                  </a:cubicBezTo>
                  <a:cubicBezTo>
                    <a:pt x="3829622" y="4273677"/>
                    <a:pt x="3909727" y="4212431"/>
                    <a:pt x="3986689" y="4147280"/>
                  </a:cubicBezTo>
                  <a:cubicBezTo>
                    <a:pt x="4157282" y="4002881"/>
                    <a:pt x="4311206" y="3840290"/>
                    <a:pt x="4469987" y="3682841"/>
                  </a:cubicBezTo>
                  <a:cubicBezTo>
                    <a:pt x="4561332" y="3592259"/>
                    <a:pt x="4653915" y="3503009"/>
                    <a:pt x="4742784" y="3409950"/>
                  </a:cubicBezTo>
                  <a:cubicBezTo>
                    <a:pt x="4847558" y="3300222"/>
                    <a:pt x="4947190" y="3185255"/>
                    <a:pt x="5029867" y="3058097"/>
                  </a:cubicBezTo>
                  <a:cubicBezTo>
                    <a:pt x="5107305" y="2939129"/>
                    <a:pt x="5168646" y="2810351"/>
                    <a:pt x="5211699" y="2675096"/>
                  </a:cubicBezTo>
                  <a:cubicBezTo>
                    <a:pt x="5267516" y="2500027"/>
                    <a:pt x="5292186" y="2317147"/>
                    <a:pt x="5326571" y="2136458"/>
                  </a:cubicBezTo>
                  <a:cubicBezTo>
                    <a:pt x="5349812" y="2014347"/>
                    <a:pt x="5378672" y="1893380"/>
                    <a:pt x="5407914" y="1772603"/>
                  </a:cubicBezTo>
                  <a:cubicBezTo>
                    <a:pt x="5434299" y="1663446"/>
                    <a:pt x="5460683" y="1552861"/>
                    <a:pt x="5517928" y="1456658"/>
                  </a:cubicBezTo>
                  <a:cubicBezTo>
                    <a:pt x="5550408" y="1402080"/>
                    <a:pt x="5592889" y="1353312"/>
                    <a:pt x="5649563" y="1325023"/>
                  </a:cubicBezTo>
                  <a:cubicBezTo>
                    <a:pt x="5744528" y="1277493"/>
                    <a:pt x="5856065" y="1296924"/>
                    <a:pt x="5963031" y="1289114"/>
                  </a:cubicBezTo>
                  <a:cubicBezTo>
                    <a:pt x="6042279" y="1283303"/>
                    <a:pt x="6120479" y="1262539"/>
                    <a:pt x="6185535" y="1217295"/>
                  </a:cubicBezTo>
                  <a:cubicBezTo>
                    <a:pt x="6261164" y="1164717"/>
                    <a:pt x="6312694" y="1083374"/>
                    <a:pt x="6326696" y="992315"/>
                  </a:cubicBezTo>
                  <a:cubicBezTo>
                    <a:pt x="6335459" y="935450"/>
                    <a:pt x="6328791" y="877253"/>
                    <a:pt x="6305169" y="824770"/>
                  </a:cubicBezTo>
                  <a:cubicBezTo>
                    <a:pt x="6273927" y="755333"/>
                    <a:pt x="6217158" y="701897"/>
                    <a:pt x="6156865" y="654844"/>
                  </a:cubicBezTo>
                  <a:cubicBezTo>
                    <a:pt x="6080379" y="595217"/>
                    <a:pt x="5996750" y="545687"/>
                    <a:pt x="5908072" y="506444"/>
                  </a:cubicBezTo>
                  <a:cubicBezTo>
                    <a:pt x="5803964" y="460343"/>
                    <a:pt x="5692807" y="426815"/>
                    <a:pt x="5606605" y="353282"/>
                  </a:cubicBezTo>
                  <a:cubicBezTo>
                    <a:pt x="5549170" y="304229"/>
                    <a:pt x="5503259" y="238887"/>
                    <a:pt x="5506117" y="164211"/>
                  </a:cubicBezTo>
                  <a:cubicBezTo>
                    <a:pt x="5508213" y="106109"/>
                    <a:pt x="5598890" y="0"/>
                    <a:pt x="5598890" y="0"/>
                  </a:cubicBezTo>
                </a:path>
              </a:pathLst>
            </a:custGeom>
            <a:noFill/>
            <a:ln w="12700" cap="rnd">
              <a:solidFill>
                <a:schemeClr val="bg2">
                  <a:alpha val="24000"/>
                </a:schemeClr>
              </a:solidFill>
              <a:prstDash val="lgDash"/>
              <a:round/>
            </a:ln>
          </p:spPr>
          <p:txBody>
            <a:bodyPr rtlCol="0" anchor="ctr"/>
            <a:lstStyle/>
            <a:p>
              <a:endParaRPr lang="en-US" dirty="0"/>
            </a:p>
          </p:txBody>
        </p:sp>
        <p:sp>
          <p:nvSpPr>
            <p:cNvPr id="21" name="Freeform: Shape 20">
              <a:extLst>
                <a:ext uri="{FF2B5EF4-FFF2-40B4-BE49-F238E27FC236}">
                  <a16:creationId xmlns:a16="http://schemas.microsoft.com/office/drawing/2014/main" id="{10E73585-6FEF-450D-ACF4-43753B261F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00" y="12542"/>
              <a:ext cx="3256801" cy="2769035"/>
            </a:xfrm>
            <a:custGeom>
              <a:avLst/>
              <a:gdLst>
                <a:gd name="connsiteX0" fmla="*/ 0 w 2563086"/>
                <a:gd name="connsiteY0" fmla="*/ 2102930 h 2102929"/>
                <a:gd name="connsiteX1" fmla="*/ 625888 w 2563086"/>
                <a:gd name="connsiteY1" fmla="*/ 1834229 h 2102929"/>
                <a:gd name="connsiteX2" fmla="*/ 954024 w 2563086"/>
                <a:gd name="connsiteY2" fmla="*/ 1789938 h 2102929"/>
                <a:gd name="connsiteX3" fmla="*/ 1379125 w 2563086"/>
                <a:gd name="connsiteY3" fmla="*/ 1870329 h 2102929"/>
                <a:gd name="connsiteX4" fmla="*/ 1819466 w 2563086"/>
                <a:gd name="connsiteY4" fmla="*/ 2021300 h 2102929"/>
                <a:gd name="connsiteX5" fmla="*/ 2221040 w 2563086"/>
                <a:gd name="connsiteY5" fmla="*/ 2010251 h 2102929"/>
                <a:gd name="connsiteX6" fmla="*/ 2507647 w 2563086"/>
                <a:gd name="connsiteY6" fmla="*/ 1867567 h 2102929"/>
                <a:gd name="connsiteX7" fmla="*/ 2560225 w 2563086"/>
                <a:gd name="connsiteY7" fmla="*/ 1652873 h 2102929"/>
                <a:gd name="connsiteX8" fmla="*/ 2328958 w 2563086"/>
                <a:gd name="connsiteY8" fmla="*/ 1295495 h 2102929"/>
                <a:gd name="connsiteX9" fmla="*/ 1676686 w 2563086"/>
                <a:gd name="connsiteY9" fmla="*/ 812292 h 2102929"/>
                <a:gd name="connsiteX10" fmla="*/ 1436942 w 2563086"/>
                <a:gd name="connsiteY10" fmla="*/ 669036 h 2102929"/>
                <a:gd name="connsiteX11" fmla="*/ 1157288 w 2563086"/>
                <a:gd name="connsiteY11" fmla="*/ 498634 h 2102929"/>
                <a:gd name="connsiteX12" fmla="*/ 928783 w 2563086"/>
                <a:gd name="connsiteY12" fmla="*/ 355949 h 2102929"/>
                <a:gd name="connsiteX13" fmla="*/ 649510 w 2563086"/>
                <a:gd name="connsiteY13" fmla="*/ 161639 h 2102929"/>
                <a:gd name="connsiteX14" fmla="*/ 373190 w 2563086"/>
                <a:gd name="connsiteY14" fmla="*/ 0 h 210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63086" h="2102929">
                  <a:moveTo>
                    <a:pt x="0" y="2102930"/>
                  </a:moveTo>
                  <a:cubicBezTo>
                    <a:pt x="182499" y="1964341"/>
                    <a:pt x="402717" y="1887855"/>
                    <a:pt x="625888" y="1834229"/>
                  </a:cubicBezTo>
                  <a:cubicBezTo>
                    <a:pt x="733711" y="1808321"/>
                    <a:pt x="843248" y="1789557"/>
                    <a:pt x="954024" y="1789938"/>
                  </a:cubicBezTo>
                  <a:cubicBezTo>
                    <a:pt x="1098995" y="1790414"/>
                    <a:pt x="1241965" y="1822609"/>
                    <a:pt x="1379125" y="1870329"/>
                  </a:cubicBezTo>
                  <a:cubicBezTo>
                    <a:pt x="1526191" y="1921478"/>
                    <a:pt x="1666780" y="1992059"/>
                    <a:pt x="1819466" y="2021300"/>
                  </a:cubicBezTo>
                  <a:cubicBezTo>
                    <a:pt x="1952244" y="2046827"/>
                    <a:pt x="2088356" y="2037112"/>
                    <a:pt x="2221040" y="2010251"/>
                  </a:cubicBezTo>
                  <a:cubicBezTo>
                    <a:pt x="2329720" y="1988249"/>
                    <a:pt x="2440877" y="1954530"/>
                    <a:pt x="2507647" y="1867567"/>
                  </a:cubicBezTo>
                  <a:cubicBezTo>
                    <a:pt x="2554320" y="1806702"/>
                    <a:pt x="2570226" y="1729073"/>
                    <a:pt x="2560225" y="1652873"/>
                  </a:cubicBezTo>
                  <a:cubicBezTo>
                    <a:pt x="2541270" y="1508665"/>
                    <a:pt x="2436019" y="1396175"/>
                    <a:pt x="2328958" y="1295495"/>
                  </a:cubicBezTo>
                  <a:cubicBezTo>
                    <a:pt x="2131314" y="1109567"/>
                    <a:pt x="1908429" y="953643"/>
                    <a:pt x="1676686" y="812292"/>
                  </a:cubicBezTo>
                  <a:cubicBezTo>
                    <a:pt x="1597152" y="763810"/>
                    <a:pt x="1516856" y="716756"/>
                    <a:pt x="1436942" y="669036"/>
                  </a:cubicBezTo>
                  <a:cubicBezTo>
                    <a:pt x="1343216" y="613029"/>
                    <a:pt x="1250442" y="555498"/>
                    <a:pt x="1157288" y="498634"/>
                  </a:cubicBezTo>
                  <a:cubicBezTo>
                    <a:pt x="1080611" y="451866"/>
                    <a:pt x="1003745" y="405479"/>
                    <a:pt x="928783" y="355949"/>
                  </a:cubicBezTo>
                  <a:cubicBezTo>
                    <a:pt x="834200" y="293465"/>
                    <a:pt x="743140" y="225552"/>
                    <a:pt x="649510" y="161639"/>
                  </a:cubicBezTo>
                  <a:cubicBezTo>
                    <a:pt x="539496" y="86487"/>
                    <a:pt x="373190" y="0"/>
                    <a:pt x="373190" y="0"/>
                  </a:cubicBezTo>
                </a:path>
              </a:pathLst>
            </a:custGeom>
            <a:noFill/>
            <a:ln w="12700" cap="rnd">
              <a:solidFill>
                <a:schemeClr val="bg2">
                  <a:alpha val="24000"/>
                </a:schemeClr>
              </a:solidFill>
              <a:prstDash val="lgDash"/>
              <a:round/>
            </a:ln>
          </p:spPr>
          <p:txBody>
            <a:bodyPr rtlCol="0" anchor="ctr"/>
            <a:lstStyle/>
            <a:p>
              <a:endParaRPr lang="en-US" dirty="0"/>
            </a:p>
          </p:txBody>
        </p:sp>
        <p:sp>
          <p:nvSpPr>
            <p:cNvPr id="22" name="Freeform: Shape 21">
              <a:extLst>
                <a:ext uri="{FF2B5EF4-FFF2-40B4-BE49-F238E27FC236}">
                  <a16:creationId xmlns:a16="http://schemas.microsoft.com/office/drawing/2014/main" id="{1C001581-36A8-4337-9483-F4EF7D8AB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88" y="0"/>
              <a:ext cx="12542" cy="12542"/>
            </a:xfrm>
            <a:custGeom>
              <a:avLst/>
              <a:gdLst/>
              <a:ahLst/>
              <a:cxnLst/>
              <a:rect l="l" t="t" r="r" b="b"/>
              <a:pathLst>
                <a:path w="9525" h="9525"/>
              </a:pathLst>
            </a:custGeom>
            <a:noFill/>
            <a:ln w="12700" cap="rnd">
              <a:solidFill>
                <a:schemeClr val="bg2">
                  <a:alpha val="24000"/>
                </a:schemeClr>
              </a:solidFill>
              <a:prstDash val="lgDash"/>
              <a:round/>
            </a:ln>
          </p:spPr>
          <p:txBody>
            <a:bodyPr rtlCol="0" anchor="ctr"/>
            <a:lstStyle/>
            <a:p>
              <a:endParaRPr lang="en-US" dirty="0"/>
            </a:p>
          </p:txBody>
        </p:sp>
        <p:sp>
          <p:nvSpPr>
            <p:cNvPr id="23" name="Freeform: Shape 22">
              <a:extLst>
                <a:ext uri="{FF2B5EF4-FFF2-40B4-BE49-F238E27FC236}">
                  <a16:creationId xmlns:a16="http://schemas.microsoft.com/office/drawing/2014/main" id="{C23005D3-3504-414B-8CCE-FB24909FB1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88" y="0"/>
              <a:ext cx="12542" cy="12542"/>
            </a:xfrm>
            <a:custGeom>
              <a:avLst/>
              <a:gdLst/>
              <a:ahLst/>
              <a:cxnLst/>
              <a:rect l="l" t="t" r="r" b="b"/>
              <a:pathLst>
                <a:path w="9525" h="9525"/>
              </a:pathLst>
            </a:custGeom>
            <a:noFill/>
            <a:ln w="12700" cap="rnd">
              <a:solidFill>
                <a:schemeClr val="bg2">
                  <a:alpha val="24000"/>
                </a:schemeClr>
              </a:solidFill>
              <a:prstDash val="lgDash"/>
              <a:round/>
            </a:ln>
          </p:spPr>
          <p:txBody>
            <a:bodyPr rtlCol="0" anchor="ctr"/>
            <a:lstStyle/>
            <a:p>
              <a:endParaRPr lang="en-US" dirty="0"/>
            </a:p>
          </p:txBody>
        </p:sp>
        <p:sp>
          <p:nvSpPr>
            <p:cNvPr id="24" name="Freeform: Shape 23">
              <a:extLst>
                <a:ext uri="{FF2B5EF4-FFF2-40B4-BE49-F238E27FC236}">
                  <a16:creationId xmlns:a16="http://schemas.microsoft.com/office/drawing/2014/main" id="{A32D3363-EEDD-4E2A-99C2-02CC29F56C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540" y="232906"/>
              <a:ext cx="1832649" cy="1702458"/>
            </a:xfrm>
            <a:custGeom>
              <a:avLst/>
              <a:gdLst>
                <a:gd name="connsiteX0" fmla="*/ 0 w 1391796"/>
                <a:gd name="connsiteY0" fmla="*/ 1292924 h 1292923"/>
                <a:gd name="connsiteX1" fmla="*/ 696563 w 1391796"/>
                <a:gd name="connsiteY1" fmla="*/ 1150906 h 1292923"/>
                <a:gd name="connsiteX2" fmla="*/ 993934 w 1391796"/>
                <a:gd name="connsiteY2" fmla="*/ 1192435 h 1292923"/>
                <a:gd name="connsiteX3" fmla="*/ 1155097 w 1391796"/>
                <a:gd name="connsiteY3" fmla="*/ 1192435 h 1292923"/>
                <a:gd name="connsiteX4" fmla="*/ 1324547 w 1391796"/>
                <a:gd name="connsiteY4" fmla="*/ 1184148 h 1292923"/>
                <a:gd name="connsiteX5" fmla="*/ 1381030 w 1391796"/>
                <a:gd name="connsiteY5" fmla="*/ 1149191 h 1292923"/>
                <a:gd name="connsiteX6" fmla="*/ 1357789 w 1391796"/>
                <a:gd name="connsiteY6" fmla="*/ 1027843 h 1292923"/>
                <a:gd name="connsiteX7" fmla="*/ 1136809 w 1391796"/>
                <a:gd name="connsiteY7" fmla="*/ 838295 h 1292923"/>
                <a:gd name="connsiteX8" fmla="*/ 804482 w 1391796"/>
                <a:gd name="connsiteY8" fmla="*/ 595598 h 1292923"/>
                <a:gd name="connsiteX9" fmla="*/ 530352 w 1391796"/>
                <a:gd name="connsiteY9" fmla="*/ 381191 h 1292923"/>
                <a:gd name="connsiteX10" fmla="*/ 0 w 1391796"/>
                <a:gd name="connsiteY10" fmla="*/ 0 h 1292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1796" h="1292923">
                  <a:moveTo>
                    <a:pt x="0" y="1292924"/>
                  </a:moveTo>
                  <a:cubicBezTo>
                    <a:pt x="158877" y="1243108"/>
                    <a:pt x="531019" y="1138047"/>
                    <a:pt x="696563" y="1150906"/>
                  </a:cubicBezTo>
                  <a:cubicBezTo>
                    <a:pt x="796481" y="1158621"/>
                    <a:pt x="894017" y="1185863"/>
                    <a:pt x="993934" y="1192435"/>
                  </a:cubicBezTo>
                  <a:cubicBezTo>
                    <a:pt x="1047559" y="1195959"/>
                    <a:pt x="1101376" y="1192054"/>
                    <a:pt x="1155097" y="1192435"/>
                  </a:cubicBezTo>
                  <a:cubicBezTo>
                    <a:pt x="1212056" y="1192816"/>
                    <a:pt x="1269683" y="1198626"/>
                    <a:pt x="1324547" y="1184148"/>
                  </a:cubicBezTo>
                  <a:cubicBezTo>
                    <a:pt x="1346930" y="1178243"/>
                    <a:pt x="1368266" y="1168241"/>
                    <a:pt x="1381030" y="1149191"/>
                  </a:cubicBezTo>
                  <a:cubicBezTo>
                    <a:pt x="1405795" y="1112425"/>
                    <a:pt x="1383506" y="1065752"/>
                    <a:pt x="1357789" y="1027843"/>
                  </a:cubicBezTo>
                  <a:cubicBezTo>
                    <a:pt x="1302734" y="946880"/>
                    <a:pt x="1218152" y="893540"/>
                    <a:pt x="1136809" y="838295"/>
                  </a:cubicBezTo>
                  <a:cubicBezTo>
                    <a:pt x="1023271" y="761238"/>
                    <a:pt x="912971" y="679609"/>
                    <a:pt x="804482" y="595598"/>
                  </a:cubicBezTo>
                  <a:cubicBezTo>
                    <a:pt x="712756" y="524542"/>
                    <a:pt x="620459" y="454247"/>
                    <a:pt x="530352" y="381191"/>
                  </a:cubicBezTo>
                  <a:cubicBezTo>
                    <a:pt x="378809" y="258318"/>
                    <a:pt x="149733" y="125063"/>
                    <a:pt x="0" y="0"/>
                  </a:cubicBezTo>
                </a:path>
              </a:pathLst>
            </a:custGeom>
            <a:noFill/>
            <a:ln w="12700" cap="rnd">
              <a:solidFill>
                <a:schemeClr val="bg2">
                  <a:alpha val="24000"/>
                </a:schemeClr>
              </a:solidFill>
              <a:prstDash val="lgDash"/>
              <a:round/>
            </a:ln>
          </p:spPr>
          <p:txBody>
            <a:bodyPr rtlCol="0" anchor="ctr"/>
            <a:lstStyle/>
            <a:p>
              <a:endParaRPr lang="en-US" dirty="0"/>
            </a:p>
          </p:txBody>
        </p:sp>
        <p:sp>
          <p:nvSpPr>
            <p:cNvPr id="25" name="Freeform: Shape 24">
              <a:extLst>
                <a:ext uri="{FF2B5EF4-FFF2-40B4-BE49-F238E27FC236}">
                  <a16:creationId xmlns:a16="http://schemas.microsoft.com/office/drawing/2014/main" id="{F3320B91-B7AF-4A1C-9AA7-A88877468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4787" y="27843"/>
              <a:ext cx="2207527" cy="1610525"/>
            </a:xfrm>
            <a:custGeom>
              <a:avLst/>
              <a:gdLst>
                <a:gd name="connsiteX0" fmla="*/ 1676495 w 1676495"/>
                <a:gd name="connsiteY0" fmla="*/ 1223105 h 1223105"/>
                <a:gd name="connsiteX1" fmla="*/ 1421702 w 1676495"/>
                <a:gd name="connsiteY1" fmla="*/ 1000792 h 1223105"/>
                <a:gd name="connsiteX2" fmla="*/ 1024604 w 1676495"/>
                <a:gd name="connsiteY2" fmla="*/ 744760 h 1223105"/>
                <a:gd name="connsiteX3" fmla="*/ 444722 w 1676495"/>
                <a:gd name="connsiteY3" fmla="*/ 345758 h 1223105"/>
                <a:gd name="connsiteX4" fmla="*/ 0 w 1676495"/>
                <a:gd name="connsiteY4" fmla="*/ 0 h 1223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6495" h="1223105">
                  <a:moveTo>
                    <a:pt x="1676495" y="1223105"/>
                  </a:moveTo>
                  <a:cubicBezTo>
                    <a:pt x="1603724" y="1136523"/>
                    <a:pt x="1514094" y="1066324"/>
                    <a:pt x="1421702" y="1000792"/>
                  </a:cubicBezTo>
                  <a:cubicBezTo>
                    <a:pt x="1293209" y="909733"/>
                    <a:pt x="1158526" y="827723"/>
                    <a:pt x="1024604" y="744760"/>
                  </a:cubicBezTo>
                  <a:cubicBezTo>
                    <a:pt x="824770" y="621030"/>
                    <a:pt x="623888" y="497777"/>
                    <a:pt x="444722" y="345758"/>
                  </a:cubicBezTo>
                  <a:cubicBezTo>
                    <a:pt x="330518" y="248888"/>
                    <a:pt x="135731" y="61817"/>
                    <a:pt x="0" y="0"/>
                  </a:cubicBezTo>
                </a:path>
              </a:pathLst>
            </a:custGeom>
            <a:noFill/>
            <a:ln w="12700" cap="rnd">
              <a:solidFill>
                <a:schemeClr val="bg2">
                  <a:alpha val="24000"/>
                </a:schemeClr>
              </a:solidFill>
              <a:prstDash val="lgDash"/>
              <a:round/>
            </a:ln>
          </p:spPr>
          <p:txBody>
            <a:bodyPr rtlCol="0" anchor="ctr"/>
            <a:lstStyle/>
            <a:p>
              <a:endParaRPr lang="en-US" dirty="0"/>
            </a:p>
          </p:txBody>
        </p:sp>
        <p:sp>
          <p:nvSpPr>
            <p:cNvPr id="26" name="Freeform: Shape 25">
              <a:extLst>
                <a:ext uri="{FF2B5EF4-FFF2-40B4-BE49-F238E27FC236}">
                  <a16:creationId xmlns:a16="http://schemas.microsoft.com/office/drawing/2014/main" id="{C4D9CB6C-49EF-4AB1-AA5D-DAF414CADC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540" y="1638243"/>
              <a:ext cx="2318558" cy="594242"/>
            </a:xfrm>
            <a:custGeom>
              <a:avLst/>
              <a:gdLst>
                <a:gd name="connsiteX0" fmla="*/ 0 w 1760817"/>
                <a:gd name="connsiteY0" fmla="*/ 451295 h 451294"/>
                <a:gd name="connsiteX1" fmla="*/ 335661 w 1760817"/>
                <a:gd name="connsiteY1" fmla="*/ 319373 h 451294"/>
                <a:gd name="connsiteX2" fmla="*/ 629984 w 1760817"/>
                <a:gd name="connsiteY2" fmla="*/ 264319 h 451294"/>
                <a:gd name="connsiteX3" fmla="*/ 878777 w 1760817"/>
                <a:gd name="connsiteY3" fmla="*/ 278702 h 451294"/>
                <a:gd name="connsiteX4" fmla="*/ 1024700 w 1760817"/>
                <a:gd name="connsiteY4" fmla="*/ 302609 h 451294"/>
                <a:gd name="connsiteX5" fmla="*/ 1316641 w 1760817"/>
                <a:gd name="connsiteY5" fmla="*/ 360045 h 451294"/>
                <a:gd name="connsiteX6" fmla="*/ 1527143 w 1760817"/>
                <a:gd name="connsiteY6" fmla="*/ 386334 h 451294"/>
                <a:gd name="connsiteX7" fmla="*/ 1704023 w 1760817"/>
                <a:gd name="connsiteY7" fmla="*/ 0 h 451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0817" h="451294">
                  <a:moveTo>
                    <a:pt x="0" y="451295"/>
                  </a:moveTo>
                  <a:cubicBezTo>
                    <a:pt x="77438" y="429292"/>
                    <a:pt x="257270" y="337852"/>
                    <a:pt x="335661" y="319373"/>
                  </a:cubicBezTo>
                  <a:cubicBezTo>
                    <a:pt x="433007" y="296418"/>
                    <a:pt x="530162" y="270510"/>
                    <a:pt x="629984" y="264319"/>
                  </a:cubicBezTo>
                  <a:cubicBezTo>
                    <a:pt x="713137" y="259080"/>
                    <a:pt x="796290" y="266891"/>
                    <a:pt x="878777" y="278702"/>
                  </a:cubicBezTo>
                  <a:cubicBezTo>
                    <a:pt x="927545" y="285655"/>
                    <a:pt x="976217" y="293751"/>
                    <a:pt x="1024700" y="302609"/>
                  </a:cubicBezTo>
                  <a:cubicBezTo>
                    <a:pt x="1122236" y="320516"/>
                    <a:pt x="1219581" y="339471"/>
                    <a:pt x="1316641" y="360045"/>
                  </a:cubicBezTo>
                  <a:cubicBezTo>
                    <a:pt x="1386269" y="374809"/>
                    <a:pt x="1456277" y="389763"/>
                    <a:pt x="1527143" y="386334"/>
                  </a:cubicBezTo>
                  <a:cubicBezTo>
                    <a:pt x="1592008" y="383191"/>
                    <a:pt x="1881569" y="391287"/>
                    <a:pt x="1704023" y="0"/>
                  </a:cubicBezTo>
                </a:path>
              </a:pathLst>
            </a:custGeom>
            <a:noFill/>
            <a:ln w="12700" cap="rnd">
              <a:solidFill>
                <a:schemeClr val="bg2">
                  <a:alpha val="24000"/>
                </a:schemeClr>
              </a:solidFill>
              <a:prstDash val="lgDash"/>
              <a:round/>
            </a:ln>
          </p:spPr>
          <p:txBody>
            <a:bodyPr rtlCol="0" anchor="ctr"/>
            <a:lstStyle/>
            <a:p>
              <a:endParaRPr lang="en-US" dirty="0"/>
            </a:p>
          </p:txBody>
        </p:sp>
        <p:sp>
          <p:nvSpPr>
            <p:cNvPr id="27" name="Freeform: Shape 26">
              <a:extLst>
                <a:ext uri="{FF2B5EF4-FFF2-40B4-BE49-F238E27FC236}">
                  <a16:creationId xmlns:a16="http://schemas.microsoft.com/office/drawing/2014/main" id="{41D14721-69D1-49E6-97E1-7C1B7E8969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6372" y="454013"/>
              <a:ext cx="256959" cy="983296"/>
            </a:xfrm>
            <a:custGeom>
              <a:avLst/>
              <a:gdLst>
                <a:gd name="connsiteX0" fmla="*/ 90011 w 267734"/>
                <a:gd name="connsiteY0" fmla="*/ 746760 h 746759"/>
                <a:gd name="connsiteX1" fmla="*/ 250603 w 267734"/>
                <a:gd name="connsiteY1" fmla="*/ 541782 h 746759"/>
                <a:gd name="connsiteX2" fmla="*/ 250603 w 267734"/>
                <a:gd name="connsiteY2" fmla="*/ 325660 h 746759"/>
                <a:gd name="connsiteX3" fmla="*/ 0 w 267734"/>
                <a:gd name="connsiteY3" fmla="*/ 0 h 746759"/>
              </a:gdLst>
              <a:ahLst/>
              <a:cxnLst>
                <a:cxn ang="0">
                  <a:pos x="connsiteX0" y="connsiteY0"/>
                </a:cxn>
                <a:cxn ang="0">
                  <a:pos x="connsiteX1" y="connsiteY1"/>
                </a:cxn>
                <a:cxn ang="0">
                  <a:pos x="connsiteX2" y="connsiteY2"/>
                </a:cxn>
                <a:cxn ang="0">
                  <a:pos x="connsiteX3" y="connsiteY3"/>
                </a:cxn>
              </a:cxnLst>
              <a:rect l="l" t="t" r="r" b="b"/>
              <a:pathLst>
                <a:path w="267734" h="746759">
                  <a:moveTo>
                    <a:pt x="90011" y="746760"/>
                  </a:moveTo>
                  <a:cubicBezTo>
                    <a:pt x="159353" y="691801"/>
                    <a:pt x="221456" y="624935"/>
                    <a:pt x="250603" y="541782"/>
                  </a:cubicBezTo>
                  <a:cubicBezTo>
                    <a:pt x="275082" y="471868"/>
                    <a:pt x="271748" y="396907"/>
                    <a:pt x="250603" y="325660"/>
                  </a:cubicBezTo>
                  <a:cubicBezTo>
                    <a:pt x="210598" y="190500"/>
                    <a:pt x="117634" y="77629"/>
                    <a:pt x="0" y="0"/>
                  </a:cubicBezTo>
                </a:path>
              </a:pathLst>
            </a:custGeom>
            <a:noFill/>
            <a:ln w="12700" cap="rnd">
              <a:solidFill>
                <a:schemeClr val="bg2">
                  <a:alpha val="24000"/>
                </a:schemeClr>
              </a:solidFill>
              <a:prstDash val="lgDash"/>
              <a:round/>
            </a:ln>
          </p:spPr>
          <p:txBody>
            <a:bodyPr rtlCol="0" anchor="ctr"/>
            <a:lstStyle/>
            <a:p>
              <a:endParaRPr lang="en-US" dirty="0"/>
            </a:p>
          </p:txBody>
        </p:sp>
        <p:sp>
          <p:nvSpPr>
            <p:cNvPr id="28" name="Freeform: Shape 27">
              <a:extLst>
                <a:ext uri="{FF2B5EF4-FFF2-40B4-BE49-F238E27FC236}">
                  <a16:creationId xmlns:a16="http://schemas.microsoft.com/office/drawing/2014/main" id="{EA32776C-ED61-40AC-AAE2-946D61FB0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3887" y="12542"/>
              <a:ext cx="6404043" cy="1673812"/>
            </a:xfrm>
            <a:custGeom>
              <a:avLst/>
              <a:gdLst>
                <a:gd name="connsiteX0" fmla="*/ 0 w 4863517"/>
                <a:gd name="connsiteY0" fmla="*/ 0 h 1271168"/>
                <a:gd name="connsiteX1" fmla="*/ 176879 w 4863517"/>
                <a:gd name="connsiteY1" fmla="*/ 115157 h 1271168"/>
                <a:gd name="connsiteX2" fmla="*/ 400812 w 4863517"/>
                <a:gd name="connsiteY2" fmla="*/ 277178 h 1271168"/>
                <a:gd name="connsiteX3" fmla="*/ 652367 w 4863517"/>
                <a:gd name="connsiteY3" fmla="*/ 421958 h 1271168"/>
                <a:gd name="connsiteX4" fmla="*/ 1110615 w 4863517"/>
                <a:gd name="connsiteY4" fmla="*/ 690848 h 1271168"/>
                <a:gd name="connsiteX5" fmla="*/ 1410843 w 4863517"/>
                <a:gd name="connsiteY5" fmla="*/ 830580 h 1271168"/>
                <a:gd name="connsiteX6" fmla="*/ 1585341 w 4863517"/>
                <a:gd name="connsiteY6" fmla="*/ 917067 h 1271168"/>
                <a:gd name="connsiteX7" fmla="*/ 1896046 w 4863517"/>
                <a:gd name="connsiteY7" fmla="*/ 1114901 h 1271168"/>
                <a:gd name="connsiteX8" fmla="*/ 2042255 w 4863517"/>
                <a:gd name="connsiteY8" fmla="*/ 1204627 h 1271168"/>
                <a:gd name="connsiteX9" fmla="*/ 2276570 w 4863517"/>
                <a:gd name="connsiteY9" fmla="*/ 1271111 h 1271168"/>
                <a:gd name="connsiteX10" fmla="*/ 2568988 w 4863517"/>
                <a:gd name="connsiteY10" fmla="*/ 1128141 h 1271168"/>
                <a:gd name="connsiteX11" fmla="*/ 2726817 w 4863517"/>
                <a:gd name="connsiteY11" fmla="*/ 882110 h 1271168"/>
                <a:gd name="connsiteX12" fmla="*/ 2861881 w 4863517"/>
                <a:gd name="connsiteY12" fmla="*/ 574929 h 1271168"/>
                <a:gd name="connsiteX13" fmla="*/ 2990660 w 4863517"/>
                <a:gd name="connsiteY13" fmla="*/ 411480 h 1271168"/>
                <a:gd name="connsiteX14" fmla="*/ 3259264 w 4863517"/>
                <a:gd name="connsiteY14" fmla="*/ 292322 h 1271168"/>
                <a:gd name="connsiteX15" fmla="*/ 3482150 w 4863517"/>
                <a:gd name="connsiteY15" fmla="*/ 325565 h 1271168"/>
                <a:gd name="connsiteX16" fmla="*/ 3824192 w 4863517"/>
                <a:gd name="connsiteY16" fmla="*/ 383762 h 1271168"/>
                <a:gd name="connsiteX17" fmla="*/ 4206145 w 4863517"/>
                <a:gd name="connsiteY17" fmla="*/ 420434 h 1271168"/>
                <a:gd name="connsiteX18" fmla="*/ 4505230 w 4863517"/>
                <a:gd name="connsiteY18" fmla="*/ 420434 h 1271168"/>
                <a:gd name="connsiteX19" fmla="*/ 4820127 w 4863517"/>
                <a:gd name="connsiteY19" fmla="*/ 349091 h 1271168"/>
                <a:gd name="connsiteX20" fmla="*/ 4863370 w 4863517"/>
                <a:gd name="connsiteY20" fmla="*/ 242316 h 1271168"/>
                <a:gd name="connsiteX21" fmla="*/ 4760691 w 4863517"/>
                <a:gd name="connsiteY21" fmla="*/ 0 h 127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863517" h="1271168">
                  <a:moveTo>
                    <a:pt x="0" y="0"/>
                  </a:moveTo>
                  <a:cubicBezTo>
                    <a:pt x="0" y="0"/>
                    <a:pt x="110680" y="67151"/>
                    <a:pt x="176879" y="115157"/>
                  </a:cubicBezTo>
                  <a:cubicBezTo>
                    <a:pt x="251555" y="169259"/>
                    <a:pt x="323564" y="226981"/>
                    <a:pt x="400812" y="277178"/>
                  </a:cubicBezTo>
                  <a:cubicBezTo>
                    <a:pt x="481965" y="329946"/>
                    <a:pt x="568166" y="374142"/>
                    <a:pt x="652367" y="421958"/>
                  </a:cubicBezTo>
                  <a:cubicBezTo>
                    <a:pt x="806386" y="509492"/>
                    <a:pt x="953167" y="609695"/>
                    <a:pt x="1110615" y="690848"/>
                  </a:cubicBezTo>
                  <a:cubicBezTo>
                    <a:pt x="1208723" y="741426"/>
                    <a:pt x="1310450" y="784670"/>
                    <a:pt x="1410843" y="830580"/>
                  </a:cubicBezTo>
                  <a:cubicBezTo>
                    <a:pt x="1469898" y="857631"/>
                    <a:pt x="1528477" y="885635"/>
                    <a:pt x="1585341" y="917067"/>
                  </a:cubicBezTo>
                  <a:cubicBezTo>
                    <a:pt x="1692878" y="976408"/>
                    <a:pt x="1794034" y="1046417"/>
                    <a:pt x="1896046" y="1114901"/>
                  </a:cubicBezTo>
                  <a:cubicBezTo>
                    <a:pt x="1943576" y="1146810"/>
                    <a:pt x="1991773" y="1177671"/>
                    <a:pt x="2042255" y="1204627"/>
                  </a:cubicBezTo>
                  <a:cubicBezTo>
                    <a:pt x="2115217" y="1243679"/>
                    <a:pt x="2194179" y="1272635"/>
                    <a:pt x="2276570" y="1271111"/>
                  </a:cubicBezTo>
                  <a:cubicBezTo>
                    <a:pt x="2388870" y="1269111"/>
                    <a:pt x="2490597" y="1209485"/>
                    <a:pt x="2568988" y="1128141"/>
                  </a:cubicBezTo>
                  <a:cubicBezTo>
                    <a:pt x="2637092" y="1057561"/>
                    <a:pt x="2686622" y="971836"/>
                    <a:pt x="2726817" y="882110"/>
                  </a:cubicBezTo>
                  <a:cubicBezTo>
                    <a:pt x="2772632" y="779907"/>
                    <a:pt x="2807208" y="672560"/>
                    <a:pt x="2861881" y="574929"/>
                  </a:cubicBezTo>
                  <a:cubicBezTo>
                    <a:pt x="2896076" y="513969"/>
                    <a:pt x="2938558" y="457962"/>
                    <a:pt x="2990660" y="411480"/>
                  </a:cubicBezTo>
                  <a:cubicBezTo>
                    <a:pt x="3065812" y="344329"/>
                    <a:pt x="3158966" y="297466"/>
                    <a:pt x="3259264" y="292322"/>
                  </a:cubicBezTo>
                  <a:cubicBezTo>
                    <a:pt x="3334607" y="288417"/>
                    <a:pt x="3408426" y="308324"/>
                    <a:pt x="3482150" y="325565"/>
                  </a:cubicBezTo>
                  <a:cubicBezTo>
                    <a:pt x="3594830" y="351854"/>
                    <a:pt x="3709416" y="368618"/>
                    <a:pt x="3824192" y="383762"/>
                  </a:cubicBezTo>
                  <a:cubicBezTo>
                    <a:pt x="3951065" y="400431"/>
                    <a:pt x="4078319" y="415290"/>
                    <a:pt x="4206145" y="420434"/>
                  </a:cubicBezTo>
                  <a:cubicBezTo>
                    <a:pt x="4305777" y="424434"/>
                    <a:pt x="4405503" y="419957"/>
                    <a:pt x="4505230" y="420434"/>
                  </a:cubicBezTo>
                  <a:cubicBezTo>
                    <a:pt x="4619435" y="421005"/>
                    <a:pt x="4745641" y="432149"/>
                    <a:pt x="4820127" y="349091"/>
                  </a:cubicBezTo>
                  <a:cubicBezTo>
                    <a:pt x="4846701" y="319469"/>
                    <a:pt x="4861655" y="282131"/>
                    <a:pt x="4863370" y="242316"/>
                  </a:cubicBezTo>
                  <a:cubicBezTo>
                    <a:pt x="4868037" y="134493"/>
                    <a:pt x="4760691" y="0"/>
                    <a:pt x="4760691" y="0"/>
                  </a:cubicBezTo>
                </a:path>
              </a:pathLst>
            </a:custGeom>
            <a:noFill/>
            <a:ln w="12700" cap="rnd">
              <a:solidFill>
                <a:schemeClr val="bg2">
                  <a:alpha val="24000"/>
                </a:schemeClr>
              </a:solidFill>
              <a:prstDash val="lgDash"/>
              <a:round/>
            </a:ln>
          </p:spPr>
          <p:txBody>
            <a:bodyPr rtlCol="0" anchor="ctr"/>
            <a:lstStyle/>
            <a:p>
              <a:endParaRPr lang="en-US" dirty="0"/>
            </a:p>
          </p:txBody>
        </p:sp>
        <p:sp>
          <p:nvSpPr>
            <p:cNvPr id="29" name="Freeform: Shape 28">
              <a:extLst>
                <a:ext uri="{FF2B5EF4-FFF2-40B4-BE49-F238E27FC236}">
                  <a16:creationId xmlns:a16="http://schemas.microsoft.com/office/drawing/2014/main" id="{ACE9D8A5-BB4F-469A-A640-C4A2EB64F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0816" y="12291"/>
              <a:ext cx="5654210" cy="1210473"/>
            </a:xfrm>
            <a:custGeom>
              <a:avLst/>
              <a:gdLst>
                <a:gd name="connsiteX0" fmla="*/ 0 w 4294060"/>
                <a:gd name="connsiteY0" fmla="*/ 190 h 919287"/>
                <a:gd name="connsiteX1" fmla="*/ 417862 w 4294060"/>
                <a:gd name="connsiteY1" fmla="*/ 274606 h 919287"/>
                <a:gd name="connsiteX2" fmla="*/ 980218 w 4294060"/>
                <a:gd name="connsiteY2" fmla="*/ 608171 h 919287"/>
                <a:gd name="connsiteX3" fmla="*/ 1473137 w 4294060"/>
                <a:gd name="connsiteY3" fmla="*/ 792480 h 919287"/>
                <a:gd name="connsiteX4" fmla="*/ 1827276 w 4294060"/>
                <a:gd name="connsiteY4" fmla="*/ 914591 h 919287"/>
                <a:gd name="connsiteX5" fmla="*/ 2119217 w 4294060"/>
                <a:gd name="connsiteY5" fmla="*/ 847535 h 919287"/>
                <a:gd name="connsiteX6" fmla="*/ 2269998 w 4294060"/>
                <a:gd name="connsiteY6" fmla="*/ 610553 h 919287"/>
                <a:gd name="connsiteX7" fmla="*/ 2413540 w 4294060"/>
                <a:gd name="connsiteY7" fmla="*/ 361569 h 919287"/>
                <a:gd name="connsiteX8" fmla="*/ 2683859 w 4294060"/>
                <a:gd name="connsiteY8" fmla="*/ 67151 h 919287"/>
                <a:gd name="connsiteX9" fmla="*/ 3030760 w 4294060"/>
                <a:gd name="connsiteY9" fmla="*/ 36005 h 919287"/>
                <a:gd name="connsiteX10" fmla="*/ 3356134 w 4294060"/>
                <a:gd name="connsiteY10" fmla="*/ 129350 h 919287"/>
                <a:gd name="connsiteX11" fmla="*/ 3674364 w 4294060"/>
                <a:gd name="connsiteY11" fmla="*/ 244221 h 919287"/>
                <a:gd name="connsiteX12" fmla="*/ 3968687 w 4294060"/>
                <a:gd name="connsiteY12" fmla="*/ 244221 h 919287"/>
                <a:gd name="connsiteX13" fmla="*/ 4157662 w 4294060"/>
                <a:gd name="connsiteY13" fmla="*/ 177165 h 919287"/>
                <a:gd name="connsiteX14" fmla="*/ 4271296 w 4294060"/>
                <a:gd name="connsiteY14" fmla="*/ 63437 h 919287"/>
                <a:gd name="connsiteX15" fmla="*/ 4294061 w 4294060"/>
                <a:gd name="connsiteY15" fmla="*/ 0 h 91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94060" h="919287">
                  <a:moveTo>
                    <a:pt x="0" y="190"/>
                  </a:moveTo>
                  <a:cubicBezTo>
                    <a:pt x="0" y="190"/>
                    <a:pt x="243745" y="162211"/>
                    <a:pt x="417862" y="274606"/>
                  </a:cubicBezTo>
                  <a:cubicBezTo>
                    <a:pt x="601408" y="393097"/>
                    <a:pt x="781145" y="518922"/>
                    <a:pt x="980218" y="608171"/>
                  </a:cubicBezTo>
                  <a:cubicBezTo>
                    <a:pt x="1140333" y="679990"/>
                    <a:pt x="1310545" y="726281"/>
                    <a:pt x="1473137" y="792480"/>
                  </a:cubicBezTo>
                  <a:cubicBezTo>
                    <a:pt x="1589532" y="839915"/>
                    <a:pt x="1702975" y="898112"/>
                    <a:pt x="1827276" y="914591"/>
                  </a:cubicBezTo>
                  <a:cubicBezTo>
                    <a:pt x="1930813" y="928307"/>
                    <a:pt x="2039207" y="913733"/>
                    <a:pt x="2119217" y="847535"/>
                  </a:cubicBezTo>
                  <a:cubicBezTo>
                    <a:pt x="2192084" y="787146"/>
                    <a:pt x="2228183" y="696278"/>
                    <a:pt x="2269998" y="610553"/>
                  </a:cubicBezTo>
                  <a:cubicBezTo>
                    <a:pt x="2312003" y="524351"/>
                    <a:pt x="2362867" y="442913"/>
                    <a:pt x="2413540" y="361569"/>
                  </a:cubicBezTo>
                  <a:cubicBezTo>
                    <a:pt x="2485835" y="245650"/>
                    <a:pt x="2562511" y="127064"/>
                    <a:pt x="2683859" y="67151"/>
                  </a:cubicBezTo>
                  <a:cubicBezTo>
                    <a:pt x="2790254" y="14573"/>
                    <a:pt x="2912935" y="16764"/>
                    <a:pt x="3030760" y="36005"/>
                  </a:cubicBezTo>
                  <a:cubicBezTo>
                    <a:pt x="3142393" y="54293"/>
                    <a:pt x="3251073" y="87344"/>
                    <a:pt x="3356134" y="129350"/>
                  </a:cubicBezTo>
                  <a:cubicBezTo>
                    <a:pt x="3461194" y="171355"/>
                    <a:pt x="3563588" y="221742"/>
                    <a:pt x="3674364" y="244221"/>
                  </a:cubicBezTo>
                  <a:cubicBezTo>
                    <a:pt x="3771233" y="263938"/>
                    <a:pt x="3871341" y="262319"/>
                    <a:pt x="3968687" y="244221"/>
                  </a:cubicBezTo>
                  <a:cubicBezTo>
                    <a:pt x="4034981" y="231839"/>
                    <a:pt x="4099941" y="211931"/>
                    <a:pt x="4157662" y="177165"/>
                  </a:cubicBezTo>
                  <a:cubicBezTo>
                    <a:pt x="4204526" y="148971"/>
                    <a:pt x="4246817" y="112300"/>
                    <a:pt x="4271296" y="63437"/>
                  </a:cubicBezTo>
                  <a:cubicBezTo>
                    <a:pt x="4286441" y="33242"/>
                    <a:pt x="4294061" y="0"/>
                    <a:pt x="4294061" y="0"/>
                  </a:cubicBezTo>
                </a:path>
              </a:pathLst>
            </a:custGeom>
            <a:noFill/>
            <a:ln w="12700" cap="rnd">
              <a:solidFill>
                <a:schemeClr val="bg2">
                  <a:alpha val="24000"/>
                </a:schemeClr>
              </a:solidFill>
              <a:prstDash val="lgDash"/>
              <a:round/>
            </a:ln>
          </p:spPr>
          <p:txBody>
            <a:bodyPr rtlCol="0" anchor="ctr"/>
            <a:lstStyle/>
            <a:p>
              <a:endParaRPr lang="en-US" dirty="0"/>
            </a:p>
          </p:txBody>
        </p:sp>
        <p:sp>
          <p:nvSpPr>
            <p:cNvPr id="30" name="Freeform: Shape 29">
              <a:extLst>
                <a:ext uri="{FF2B5EF4-FFF2-40B4-BE49-F238E27FC236}">
                  <a16:creationId xmlns:a16="http://schemas.microsoft.com/office/drawing/2014/main" id="{C0F8B594-AC47-4890-AA31-D4C753E4E7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34783" y="12542"/>
              <a:ext cx="3018496" cy="823906"/>
            </a:xfrm>
            <a:custGeom>
              <a:avLst/>
              <a:gdLst>
                <a:gd name="connsiteX0" fmla="*/ 0 w 2292381"/>
                <a:gd name="connsiteY0" fmla="*/ 0 h 625711"/>
                <a:gd name="connsiteX1" fmla="*/ 272415 w 2292381"/>
                <a:gd name="connsiteY1" fmla="*/ 181070 h 625711"/>
                <a:gd name="connsiteX2" fmla="*/ 651415 w 2292381"/>
                <a:gd name="connsiteY2" fmla="*/ 385000 h 625711"/>
                <a:gd name="connsiteX3" fmla="*/ 915543 w 2292381"/>
                <a:gd name="connsiteY3" fmla="*/ 514255 h 625711"/>
                <a:gd name="connsiteX4" fmla="*/ 1277303 w 2292381"/>
                <a:gd name="connsiteY4" fmla="*/ 606171 h 625711"/>
                <a:gd name="connsiteX5" fmla="*/ 1618964 w 2292381"/>
                <a:gd name="connsiteY5" fmla="*/ 606171 h 625711"/>
                <a:gd name="connsiteX6" fmla="*/ 1817084 w 2292381"/>
                <a:gd name="connsiteY6" fmla="*/ 485489 h 625711"/>
                <a:gd name="connsiteX7" fmla="*/ 1963483 w 2292381"/>
                <a:gd name="connsiteY7" fmla="*/ 313182 h 625711"/>
                <a:gd name="connsiteX8" fmla="*/ 2102739 w 2292381"/>
                <a:gd name="connsiteY8" fmla="*/ 173831 h 625711"/>
                <a:gd name="connsiteX9" fmla="*/ 2292382 w 2292381"/>
                <a:gd name="connsiteY9" fmla="*/ 0 h 625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92381" h="625711">
                  <a:moveTo>
                    <a:pt x="0" y="0"/>
                  </a:moveTo>
                  <a:cubicBezTo>
                    <a:pt x="0" y="0"/>
                    <a:pt x="152019" y="110776"/>
                    <a:pt x="272415" y="181070"/>
                  </a:cubicBezTo>
                  <a:cubicBezTo>
                    <a:pt x="396335" y="253460"/>
                    <a:pt x="524351" y="318325"/>
                    <a:pt x="651415" y="385000"/>
                  </a:cubicBezTo>
                  <a:cubicBezTo>
                    <a:pt x="738283" y="430625"/>
                    <a:pt x="824198" y="478536"/>
                    <a:pt x="915543" y="514255"/>
                  </a:cubicBezTo>
                  <a:cubicBezTo>
                    <a:pt x="1031748" y="559689"/>
                    <a:pt x="1154049" y="585788"/>
                    <a:pt x="1277303" y="606171"/>
                  </a:cubicBezTo>
                  <a:cubicBezTo>
                    <a:pt x="1391603" y="625031"/>
                    <a:pt x="1508379" y="638556"/>
                    <a:pt x="1618964" y="606171"/>
                  </a:cubicBezTo>
                  <a:cubicBezTo>
                    <a:pt x="1694307" y="584168"/>
                    <a:pt x="1760791" y="540258"/>
                    <a:pt x="1817084" y="485489"/>
                  </a:cubicBezTo>
                  <a:cubicBezTo>
                    <a:pt x="1871186" y="432911"/>
                    <a:pt x="1913287" y="369475"/>
                    <a:pt x="1963483" y="313182"/>
                  </a:cubicBezTo>
                  <a:cubicBezTo>
                    <a:pt x="2007203" y="264128"/>
                    <a:pt x="2055305" y="219361"/>
                    <a:pt x="2102739" y="173831"/>
                  </a:cubicBezTo>
                  <a:cubicBezTo>
                    <a:pt x="2170272" y="109347"/>
                    <a:pt x="2292382" y="0"/>
                    <a:pt x="2292382" y="0"/>
                  </a:cubicBezTo>
                </a:path>
              </a:pathLst>
            </a:custGeom>
            <a:noFill/>
            <a:ln w="12700" cap="rnd">
              <a:solidFill>
                <a:schemeClr val="bg2">
                  <a:alpha val="24000"/>
                </a:schemeClr>
              </a:solidFill>
              <a:prstDash val="lgDash"/>
              <a:round/>
            </a:ln>
          </p:spPr>
          <p:txBody>
            <a:bodyPr rtlCol="0" anchor="ctr"/>
            <a:lstStyle/>
            <a:p>
              <a:endParaRPr lang="en-US" dirty="0"/>
            </a:p>
          </p:txBody>
        </p:sp>
        <p:sp>
          <p:nvSpPr>
            <p:cNvPr id="31" name="Freeform: Shape 30">
              <a:extLst>
                <a:ext uri="{FF2B5EF4-FFF2-40B4-BE49-F238E27FC236}">
                  <a16:creationId xmlns:a16="http://schemas.microsoft.com/office/drawing/2014/main" id="{D4896A88-C10D-4F92-A493-9B42C4509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89011" y="12542"/>
              <a:ext cx="2456863" cy="555074"/>
            </a:xfrm>
            <a:custGeom>
              <a:avLst/>
              <a:gdLst>
                <a:gd name="connsiteX0" fmla="*/ 1865852 w 1865852"/>
                <a:gd name="connsiteY0" fmla="*/ 0 h 421548"/>
                <a:gd name="connsiteX1" fmla="*/ 1535049 w 1865852"/>
                <a:gd name="connsiteY1" fmla="*/ 258699 h 421548"/>
                <a:gd name="connsiteX2" fmla="*/ 1247966 w 1865852"/>
                <a:gd name="connsiteY2" fmla="*/ 408051 h 421548"/>
                <a:gd name="connsiteX3" fmla="*/ 955072 w 1865852"/>
                <a:gd name="connsiteY3" fmla="*/ 408051 h 421548"/>
                <a:gd name="connsiteX4" fmla="*/ 596170 w 1865852"/>
                <a:gd name="connsiteY4" fmla="*/ 336233 h 421548"/>
                <a:gd name="connsiteX5" fmla="*/ 283178 w 1865852"/>
                <a:gd name="connsiteY5" fmla="*/ 186881 h 421548"/>
                <a:gd name="connsiteX6" fmla="*/ 0 w 1865852"/>
                <a:gd name="connsiteY6" fmla="*/ 0 h 421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5852" h="421548">
                  <a:moveTo>
                    <a:pt x="1865852" y="0"/>
                  </a:moveTo>
                  <a:cubicBezTo>
                    <a:pt x="1865852" y="0"/>
                    <a:pt x="1677543" y="155734"/>
                    <a:pt x="1535049" y="258699"/>
                  </a:cubicBezTo>
                  <a:cubicBezTo>
                    <a:pt x="1446752" y="322517"/>
                    <a:pt x="1353598" y="383096"/>
                    <a:pt x="1247966" y="408051"/>
                  </a:cubicBezTo>
                  <a:cubicBezTo>
                    <a:pt x="1152239" y="430625"/>
                    <a:pt x="1053084" y="420815"/>
                    <a:pt x="955072" y="408051"/>
                  </a:cubicBezTo>
                  <a:cubicBezTo>
                    <a:pt x="833723" y="392240"/>
                    <a:pt x="711803" y="376142"/>
                    <a:pt x="596170" y="336233"/>
                  </a:cubicBezTo>
                  <a:cubicBezTo>
                    <a:pt x="486728" y="298418"/>
                    <a:pt x="382715" y="246412"/>
                    <a:pt x="283178" y="186881"/>
                  </a:cubicBezTo>
                  <a:cubicBezTo>
                    <a:pt x="176213" y="122777"/>
                    <a:pt x="0" y="0"/>
                    <a:pt x="0" y="0"/>
                  </a:cubicBezTo>
                </a:path>
              </a:pathLst>
            </a:custGeom>
            <a:noFill/>
            <a:ln w="12700" cap="rnd">
              <a:solidFill>
                <a:schemeClr val="bg2">
                  <a:alpha val="24000"/>
                </a:schemeClr>
              </a:solidFill>
              <a:prstDash val="lgDash"/>
              <a:round/>
            </a:ln>
          </p:spPr>
          <p:txBody>
            <a:bodyPr rtlCol="0" anchor="ctr"/>
            <a:lstStyle/>
            <a:p>
              <a:endParaRPr lang="en-US" dirty="0"/>
            </a:p>
          </p:txBody>
        </p:sp>
        <p:sp>
          <p:nvSpPr>
            <p:cNvPr id="32" name="Freeform: Shape 31">
              <a:extLst>
                <a:ext uri="{FF2B5EF4-FFF2-40B4-BE49-F238E27FC236}">
                  <a16:creationId xmlns:a16="http://schemas.microsoft.com/office/drawing/2014/main" id="{84CF5861-DFA7-40AE-A060-0B06C6A1AF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27898" y="12542"/>
              <a:ext cx="1788496" cy="377822"/>
            </a:xfrm>
            <a:custGeom>
              <a:avLst/>
              <a:gdLst>
                <a:gd name="connsiteX0" fmla="*/ 0 w 1358264"/>
                <a:gd name="connsiteY0" fmla="*/ 11621 h 286935"/>
                <a:gd name="connsiteX1" fmla="*/ 200977 w 1358264"/>
                <a:gd name="connsiteY1" fmla="*/ 163830 h 286935"/>
                <a:gd name="connsiteX2" fmla="*/ 499586 w 1358264"/>
                <a:gd name="connsiteY2" fmla="*/ 258604 h 286935"/>
                <a:gd name="connsiteX3" fmla="*/ 780955 w 1358264"/>
                <a:gd name="connsiteY3" fmla="*/ 284417 h 286935"/>
                <a:gd name="connsiteX4" fmla="*/ 1027843 w 1358264"/>
                <a:gd name="connsiteY4" fmla="*/ 215456 h 286935"/>
                <a:gd name="connsiteX5" fmla="*/ 1358265 w 1358264"/>
                <a:gd name="connsiteY5" fmla="*/ 0 h 286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8264" h="286935">
                  <a:moveTo>
                    <a:pt x="0" y="11621"/>
                  </a:moveTo>
                  <a:cubicBezTo>
                    <a:pt x="0" y="11621"/>
                    <a:pt x="89249" y="104299"/>
                    <a:pt x="200977" y="163830"/>
                  </a:cubicBezTo>
                  <a:cubicBezTo>
                    <a:pt x="293465" y="213074"/>
                    <a:pt x="396812" y="237458"/>
                    <a:pt x="499586" y="258604"/>
                  </a:cubicBezTo>
                  <a:cubicBezTo>
                    <a:pt x="592360" y="277749"/>
                    <a:pt x="686752" y="293180"/>
                    <a:pt x="780955" y="284417"/>
                  </a:cubicBezTo>
                  <a:cubicBezTo>
                    <a:pt x="866584" y="276511"/>
                    <a:pt x="949166" y="250412"/>
                    <a:pt x="1027843" y="215456"/>
                  </a:cubicBezTo>
                  <a:cubicBezTo>
                    <a:pt x="1167860" y="153353"/>
                    <a:pt x="1358265" y="0"/>
                    <a:pt x="1358265" y="0"/>
                  </a:cubicBezTo>
                </a:path>
              </a:pathLst>
            </a:custGeom>
            <a:noFill/>
            <a:ln w="12700" cap="rnd">
              <a:solidFill>
                <a:schemeClr val="bg2">
                  <a:alpha val="24000"/>
                </a:schemeClr>
              </a:solidFill>
              <a:prstDash val="lgDash"/>
              <a:round/>
            </a:ln>
          </p:spPr>
          <p:txBody>
            <a:bodyPr rtlCol="0" anchor="ctr"/>
            <a:lstStyle/>
            <a:p>
              <a:endParaRPr lang="en-US" dirty="0"/>
            </a:p>
          </p:txBody>
        </p:sp>
        <p:sp>
          <p:nvSpPr>
            <p:cNvPr id="33" name="Freeform: Shape 32">
              <a:extLst>
                <a:ext uri="{FF2B5EF4-FFF2-40B4-BE49-F238E27FC236}">
                  <a16:creationId xmlns:a16="http://schemas.microsoft.com/office/drawing/2014/main" id="{EE6C36D3-E647-4682-BD08-FFD920926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73095" y="12542"/>
              <a:ext cx="1173183" cy="220293"/>
            </a:xfrm>
            <a:custGeom>
              <a:avLst/>
              <a:gdLst>
                <a:gd name="connsiteX0" fmla="*/ 890969 w 890968"/>
                <a:gd name="connsiteY0" fmla="*/ 0 h 167300"/>
                <a:gd name="connsiteX1" fmla="*/ 657892 w 890968"/>
                <a:gd name="connsiteY1" fmla="*/ 143732 h 167300"/>
                <a:gd name="connsiteX2" fmla="*/ 408146 w 890968"/>
                <a:gd name="connsiteY2" fmla="*/ 160973 h 167300"/>
                <a:gd name="connsiteX3" fmla="*/ 0 w 890968"/>
                <a:gd name="connsiteY3" fmla="*/ 0 h 167300"/>
              </a:gdLst>
              <a:ahLst/>
              <a:cxnLst>
                <a:cxn ang="0">
                  <a:pos x="connsiteX0" y="connsiteY0"/>
                </a:cxn>
                <a:cxn ang="0">
                  <a:pos x="connsiteX1" y="connsiteY1"/>
                </a:cxn>
                <a:cxn ang="0">
                  <a:pos x="connsiteX2" y="connsiteY2"/>
                </a:cxn>
                <a:cxn ang="0">
                  <a:pos x="connsiteX3" y="connsiteY3"/>
                </a:cxn>
              </a:cxnLst>
              <a:rect l="l" t="t" r="r" b="b"/>
              <a:pathLst>
                <a:path w="890968" h="167300">
                  <a:moveTo>
                    <a:pt x="890969" y="0"/>
                  </a:moveTo>
                  <a:cubicBezTo>
                    <a:pt x="890969" y="0"/>
                    <a:pt x="763714" y="110585"/>
                    <a:pt x="657892" y="143732"/>
                  </a:cubicBezTo>
                  <a:cubicBezTo>
                    <a:pt x="577405" y="168974"/>
                    <a:pt x="491871" y="172593"/>
                    <a:pt x="408146" y="160973"/>
                  </a:cubicBezTo>
                  <a:cubicBezTo>
                    <a:pt x="235077" y="136970"/>
                    <a:pt x="0" y="0"/>
                    <a:pt x="0" y="0"/>
                  </a:cubicBezTo>
                </a:path>
              </a:pathLst>
            </a:custGeom>
            <a:noFill/>
            <a:ln w="12700" cap="rnd">
              <a:solidFill>
                <a:schemeClr val="bg2">
                  <a:alpha val="24000"/>
                </a:schemeClr>
              </a:solidFill>
              <a:prstDash val="lgDash"/>
              <a:round/>
            </a:ln>
          </p:spPr>
          <p:txBody>
            <a:bodyPr rtlCol="0" anchor="ctr"/>
            <a:lstStyle/>
            <a:p>
              <a:endParaRPr lang="en-US" dirty="0"/>
            </a:p>
          </p:txBody>
        </p:sp>
        <p:sp>
          <p:nvSpPr>
            <p:cNvPr id="34" name="Freeform: Shape 33">
              <a:extLst>
                <a:ext uri="{FF2B5EF4-FFF2-40B4-BE49-F238E27FC236}">
                  <a16:creationId xmlns:a16="http://schemas.microsoft.com/office/drawing/2014/main" id="{5468E2D8-F0C6-49FA-BEA1-F2B4B7F0E2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11911" y="706856"/>
              <a:ext cx="4728816" cy="4904604"/>
            </a:xfrm>
            <a:custGeom>
              <a:avLst/>
              <a:gdLst>
                <a:gd name="connsiteX0" fmla="*/ 904672 w 3591275"/>
                <a:gd name="connsiteY0" fmla="*/ 1758707 h 3724776"/>
                <a:gd name="connsiteX1" fmla="*/ 926199 w 3591275"/>
                <a:gd name="connsiteY1" fmla="*/ 1605545 h 3724776"/>
                <a:gd name="connsiteX2" fmla="*/ 912864 w 3591275"/>
                <a:gd name="connsiteY2" fmla="*/ 1413997 h 3724776"/>
                <a:gd name="connsiteX3" fmla="*/ 949440 w 3591275"/>
                <a:gd name="connsiteY3" fmla="*/ 1301412 h 3724776"/>
                <a:gd name="connsiteX4" fmla="*/ 1089839 w 3591275"/>
                <a:gd name="connsiteY4" fmla="*/ 1160918 h 3724776"/>
                <a:gd name="connsiteX5" fmla="*/ 1324439 w 3591275"/>
                <a:gd name="connsiteY5" fmla="*/ 973371 h 3724776"/>
                <a:gd name="connsiteX6" fmla="*/ 1609046 w 3591275"/>
                <a:gd name="connsiteY6" fmla="*/ 728102 h 3724776"/>
                <a:gd name="connsiteX7" fmla="*/ 1785926 w 3591275"/>
                <a:gd name="connsiteY7" fmla="*/ 472165 h 3724776"/>
                <a:gd name="connsiteX8" fmla="*/ 1985951 w 3591275"/>
                <a:gd name="connsiteY8" fmla="*/ 190320 h 3724776"/>
                <a:gd name="connsiteX9" fmla="*/ 2153305 w 3591275"/>
                <a:gd name="connsiteY9" fmla="*/ 67162 h 3724776"/>
                <a:gd name="connsiteX10" fmla="*/ 2466773 w 3591275"/>
                <a:gd name="connsiteY10" fmla="*/ 8488 h 3724776"/>
                <a:gd name="connsiteX11" fmla="*/ 2830247 w 3591275"/>
                <a:gd name="connsiteY11" fmla="*/ 8488 h 3724776"/>
                <a:gd name="connsiteX12" fmla="*/ 3140857 w 3591275"/>
                <a:gd name="connsiteY12" fmla="*/ 84498 h 3724776"/>
                <a:gd name="connsiteX13" fmla="*/ 3405271 w 3591275"/>
                <a:gd name="connsiteY13" fmla="*/ 216323 h 3724776"/>
                <a:gd name="connsiteX14" fmla="*/ 3515856 w 3591275"/>
                <a:gd name="connsiteY14" fmla="*/ 348150 h 3724776"/>
                <a:gd name="connsiteX15" fmla="*/ 3590818 w 3591275"/>
                <a:gd name="connsiteY15" fmla="*/ 627137 h 3724776"/>
                <a:gd name="connsiteX16" fmla="*/ 3555290 w 3591275"/>
                <a:gd name="connsiteY16" fmla="*/ 968608 h 3724776"/>
                <a:gd name="connsiteX17" fmla="*/ 3537002 w 3591275"/>
                <a:gd name="connsiteY17" fmla="*/ 1148535 h 3724776"/>
                <a:gd name="connsiteX18" fmla="*/ 3509094 w 3591275"/>
                <a:gd name="connsiteY18" fmla="*/ 1570017 h 3724776"/>
                <a:gd name="connsiteX19" fmla="*/ 3465278 w 3591275"/>
                <a:gd name="connsiteY19" fmla="*/ 1967114 h 3724776"/>
                <a:gd name="connsiteX20" fmla="*/ 3336024 w 3591275"/>
                <a:gd name="connsiteY20" fmla="*/ 2345733 h 3724776"/>
                <a:gd name="connsiteX21" fmla="*/ 3049893 w 3591275"/>
                <a:gd name="connsiteY21" fmla="*/ 2768262 h 3724776"/>
                <a:gd name="connsiteX22" fmla="*/ 2838724 w 3591275"/>
                <a:gd name="connsiteY22" fmla="*/ 2989908 h 3724776"/>
                <a:gd name="connsiteX23" fmla="*/ 2605647 w 3591275"/>
                <a:gd name="connsiteY23" fmla="*/ 3193077 h 3724776"/>
                <a:gd name="connsiteX24" fmla="*/ 2217980 w 3591275"/>
                <a:gd name="connsiteY24" fmla="*/ 3493209 h 3724776"/>
                <a:gd name="connsiteX25" fmla="*/ 1832598 w 3591275"/>
                <a:gd name="connsiteY25" fmla="*/ 3707903 h 3724776"/>
                <a:gd name="connsiteX26" fmla="*/ 1581043 w 3591275"/>
                <a:gd name="connsiteY26" fmla="*/ 3722952 h 3724776"/>
                <a:gd name="connsiteX27" fmla="*/ 1068693 w 3591275"/>
                <a:gd name="connsiteY27" fmla="*/ 3704474 h 3724776"/>
                <a:gd name="connsiteX28" fmla="*/ 852952 w 3591275"/>
                <a:gd name="connsiteY28" fmla="*/ 3704474 h 3724776"/>
                <a:gd name="connsiteX29" fmla="*/ 519482 w 3591275"/>
                <a:gd name="connsiteY29" fmla="*/ 3652562 h 3724776"/>
                <a:gd name="connsiteX30" fmla="*/ 400609 w 3591275"/>
                <a:gd name="connsiteY30" fmla="*/ 3595984 h 3724776"/>
                <a:gd name="connsiteX31" fmla="*/ 184868 w 3591275"/>
                <a:gd name="connsiteY31" fmla="*/ 3357002 h 3724776"/>
                <a:gd name="connsiteX32" fmla="*/ 59138 w 3591275"/>
                <a:gd name="connsiteY32" fmla="*/ 3101922 h 3724776"/>
                <a:gd name="connsiteX33" fmla="*/ 274 w 3591275"/>
                <a:gd name="connsiteY33" fmla="*/ 2778644 h 3724776"/>
                <a:gd name="connsiteX34" fmla="*/ 172200 w 3591275"/>
                <a:gd name="connsiteY34" fmla="*/ 2322682 h 3724776"/>
                <a:gd name="connsiteX35" fmla="*/ 446806 w 3591275"/>
                <a:gd name="connsiteY35" fmla="*/ 2095225 h 3724776"/>
                <a:gd name="connsiteX36" fmla="*/ 633686 w 3591275"/>
                <a:gd name="connsiteY36" fmla="*/ 2031693 h 3724776"/>
                <a:gd name="connsiteX37" fmla="*/ 840188 w 3591275"/>
                <a:gd name="connsiteY37" fmla="*/ 1910440 h 3724776"/>
                <a:gd name="connsiteX38" fmla="*/ 904672 w 3591275"/>
                <a:gd name="connsiteY38" fmla="*/ 1758707 h 372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591275" h="3724776">
                  <a:moveTo>
                    <a:pt x="904672" y="1758707"/>
                  </a:moveTo>
                  <a:cubicBezTo>
                    <a:pt x="916960" y="1708415"/>
                    <a:pt x="927056" y="1657266"/>
                    <a:pt x="926199" y="1605545"/>
                  </a:cubicBezTo>
                  <a:cubicBezTo>
                    <a:pt x="925151" y="1541251"/>
                    <a:pt x="907625" y="1478005"/>
                    <a:pt x="912864" y="1413997"/>
                  </a:cubicBezTo>
                  <a:cubicBezTo>
                    <a:pt x="916103" y="1374183"/>
                    <a:pt x="928866" y="1335702"/>
                    <a:pt x="949440" y="1301412"/>
                  </a:cubicBezTo>
                  <a:cubicBezTo>
                    <a:pt x="983730" y="1244262"/>
                    <a:pt x="1037641" y="1202733"/>
                    <a:pt x="1089839" y="1160918"/>
                  </a:cubicBezTo>
                  <a:cubicBezTo>
                    <a:pt x="1167944" y="1098339"/>
                    <a:pt x="1245382" y="1034712"/>
                    <a:pt x="1324439" y="973371"/>
                  </a:cubicBezTo>
                  <a:cubicBezTo>
                    <a:pt x="1423690" y="896313"/>
                    <a:pt x="1526179" y="822304"/>
                    <a:pt x="1609046" y="728102"/>
                  </a:cubicBezTo>
                  <a:cubicBezTo>
                    <a:pt x="1677626" y="650092"/>
                    <a:pt x="1732014" y="561033"/>
                    <a:pt x="1785926" y="472165"/>
                  </a:cubicBezTo>
                  <a:cubicBezTo>
                    <a:pt x="1845933" y="373296"/>
                    <a:pt x="1906226" y="273855"/>
                    <a:pt x="1985951" y="190320"/>
                  </a:cubicBezTo>
                  <a:cubicBezTo>
                    <a:pt x="2034242" y="139647"/>
                    <a:pt x="2089678" y="96213"/>
                    <a:pt x="2153305" y="67162"/>
                  </a:cubicBezTo>
                  <a:cubicBezTo>
                    <a:pt x="2250650" y="22680"/>
                    <a:pt x="2359616" y="15441"/>
                    <a:pt x="2466773" y="8488"/>
                  </a:cubicBezTo>
                  <a:cubicBezTo>
                    <a:pt x="2588026" y="582"/>
                    <a:pt x="2709660" y="-5800"/>
                    <a:pt x="2830247" y="8488"/>
                  </a:cubicBezTo>
                  <a:cubicBezTo>
                    <a:pt x="2936355" y="21061"/>
                    <a:pt x="3039606" y="49922"/>
                    <a:pt x="3140857" y="84498"/>
                  </a:cubicBezTo>
                  <a:cubicBezTo>
                    <a:pt x="3234868" y="116692"/>
                    <a:pt x="3328595" y="153459"/>
                    <a:pt x="3405271" y="216323"/>
                  </a:cubicBezTo>
                  <a:cubicBezTo>
                    <a:pt x="3450038" y="252995"/>
                    <a:pt x="3487281" y="297762"/>
                    <a:pt x="3515856" y="348150"/>
                  </a:cubicBezTo>
                  <a:cubicBezTo>
                    <a:pt x="3564052" y="433017"/>
                    <a:pt x="3587389" y="529505"/>
                    <a:pt x="3590818" y="627137"/>
                  </a:cubicBezTo>
                  <a:cubicBezTo>
                    <a:pt x="3594914" y="741722"/>
                    <a:pt x="3570625" y="854784"/>
                    <a:pt x="3555290" y="968608"/>
                  </a:cubicBezTo>
                  <a:cubicBezTo>
                    <a:pt x="3547194" y="1028330"/>
                    <a:pt x="3541860" y="1088433"/>
                    <a:pt x="3537002" y="1148535"/>
                  </a:cubicBezTo>
                  <a:cubicBezTo>
                    <a:pt x="3525762" y="1288839"/>
                    <a:pt x="3517856" y="1429427"/>
                    <a:pt x="3509094" y="1570017"/>
                  </a:cubicBezTo>
                  <a:cubicBezTo>
                    <a:pt x="3500712" y="1703176"/>
                    <a:pt x="3491472" y="1836431"/>
                    <a:pt x="3465278" y="1967114"/>
                  </a:cubicBezTo>
                  <a:cubicBezTo>
                    <a:pt x="3438894" y="2098464"/>
                    <a:pt x="3395365" y="2225622"/>
                    <a:pt x="3336024" y="2345733"/>
                  </a:cubicBezTo>
                  <a:cubicBezTo>
                    <a:pt x="3260491" y="2498799"/>
                    <a:pt x="3160860" y="2638436"/>
                    <a:pt x="3049893" y="2768262"/>
                  </a:cubicBezTo>
                  <a:cubicBezTo>
                    <a:pt x="2983504" y="2845891"/>
                    <a:pt x="2913114" y="2919900"/>
                    <a:pt x="2838724" y="2989908"/>
                  </a:cubicBezTo>
                  <a:cubicBezTo>
                    <a:pt x="2763667" y="3060584"/>
                    <a:pt x="2685466" y="3127830"/>
                    <a:pt x="2605647" y="3193077"/>
                  </a:cubicBezTo>
                  <a:cubicBezTo>
                    <a:pt x="2479155" y="3296613"/>
                    <a:pt x="2349044" y="3395578"/>
                    <a:pt x="2217980" y="3493209"/>
                  </a:cubicBezTo>
                  <a:cubicBezTo>
                    <a:pt x="2098441" y="3582173"/>
                    <a:pt x="1977092" y="3674375"/>
                    <a:pt x="1832598" y="3707903"/>
                  </a:cubicBezTo>
                  <a:cubicBezTo>
                    <a:pt x="1750397" y="3726953"/>
                    <a:pt x="1665530" y="3726286"/>
                    <a:pt x="1581043" y="3722952"/>
                  </a:cubicBezTo>
                  <a:cubicBezTo>
                    <a:pt x="1410260" y="3716190"/>
                    <a:pt x="1239667" y="3703712"/>
                    <a:pt x="1068693" y="3704474"/>
                  </a:cubicBezTo>
                  <a:cubicBezTo>
                    <a:pt x="996779" y="3704760"/>
                    <a:pt x="924865" y="3706665"/>
                    <a:pt x="852952" y="3704474"/>
                  </a:cubicBezTo>
                  <a:cubicBezTo>
                    <a:pt x="739890" y="3701045"/>
                    <a:pt x="626638" y="3688472"/>
                    <a:pt x="519482" y="3652562"/>
                  </a:cubicBezTo>
                  <a:cubicBezTo>
                    <a:pt x="477667" y="3638561"/>
                    <a:pt x="437567" y="3620082"/>
                    <a:pt x="400609" y="3595984"/>
                  </a:cubicBezTo>
                  <a:cubicBezTo>
                    <a:pt x="309836" y="3536929"/>
                    <a:pt x="242876" y="3448823"/>
                    <a:pt x="184868" y="3357002"/>
                  </a:cubicBezTo>
                  <a:cubicBezTo>
                    <a:pt x="134005" y="3276611"/>
                    <a:pt x="91618" y="3191267"/>
                    <a:pt x="59138" y="3101922"/>
                  </a:cubicBezTo>
                  <a:cubicBezTo>
                    <a:pt x="21324" y="2998004"/>
                    <a:pt x="-2870" y="2889039"/>
                    <a:pt x="274" y="2778644"/>
                  </a:cubicBezTo>
                  <a:cubicBezTo>
                    <a:pt x="4941" y="2612623"/>
                    <a:pt x="71045" y="2454889"/>
                    <a:pt x="172200" y="2322682"/>
                  </a:cubicBezTo>
                  <a:cubicBezTo>
                    <a:pt x="245638" y="2226670"/>
                    <a:pt x="336221" y="2143707"/>
                    <a:pt x="446806" y="2095225"/>
                  </a:cubicBezTo>
                  <a:cubicBezTo>
                    <a:pt x="507099" y="2068841"/>
                    <a:pt x="571012" y="2051982"/>
                    <a:pt x="633686" y="2031693"/>
                  </a:cubicBezTo>
                  <a:cubicBezTo>
                    <a:pt x="711696" y="2006547"/>
                    <a:pt x="789991" y="1974448"/>
                    <a:pt x="840188" y="1910440"/>
                  </a:cubicBezTo>
                  <a:cubicBezTo>
                    <a:pt x="874383" y="1866816"/>
                    <a:pt x="891433" y="1812904"/>
                    <a:pt x="904672" y="1758707"/>
                  </a:cubicBezTo>
                  <a:close/>
                </a:path>
              </a:pathLst>
            </a:custGeom>
            <a:noFill/>
            <a:ln w="12700" cap="rnd">
              <a:solidFill>
                <a:schemeClr val="bg2">
                  <a:alpha val="24000"/>
                </a:schemeClr>
              </a:solidFill>
              <a:prstDash val="lgDash"/>
              <a:round/>
            </a:ln>
          </p:spPr>
          <p:txBody>
            <a:bodyPr rtlCol="0" anchor="ctr"/>
            <a:lstStyle/>
            <a:p>
              <a:endParaRPr lang="en-US" dirty="0"/>
            </a:p>
          </p:txBody>
        </p:sp>
        <p:sp>
          <p:nvSpPr>
            <p:cNvPr id="35" name="Freeform: Shape 34">
              <a:extLst>
                <a:ext uri="{FF2B5EF4-FFF2-40B4-BE49-F238E27FC236}">
                  <a16:creationId xmlns:a16="http://schemas.microsoft.com/office/drawing/2014/main" id="{2455C4A6-2BD1-4862-B843-1C21691DBA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41750" y="923845"/>
              <a:ext cx="4196097" cy="4479998"/>
            </a:xfrm>
            <a:custGeom>
              <a:avLst/>
              <a:gdLst>
                <a:gd name="connsiteX0" fmla="*/ 78613 w 3186704"/>
                <a:gd name="connsiteY0" fmla="*/ 3007044 h 3402311"/>
                <a:gd name="connsiteX1" fmla="*/ 2032 w 3186704"/>
                <a:gd name="connsiteY1" fmla="*/ 2731772 h 3402311"/>
                <a:gd name="connsiteX2" fmla="*/ 21177 w 3186704"/>
                <a:gd name="connsiteY2" fmla="*/ 2545082 h 3402311"/>
                <a:gd name="connsiteX3" fmla="*/ 116903 w 3186704"/>
                <a:gd name="connsiteY3" fmla="*/ 2389443 h 3402311"/>
                <a:gd name="connsiteX4" fmla="*/ 241300 w 3186704"/>
                <a:gd name="connsiteY4" fmla="*/ 2308100 h 3402311"/>
                <a:gd name="connsiteX5" fmla="*/ 475805 w 3186704"/>
                <a:gd name="connsiteY5" fmla="*/ 2296099 h 3402311"/>
                <a:gd name="connsiteX6" fmla="*/ 664781 w 3186704"/>
                <a:gd name="connsiteY6" fmla="*/ 2336770 h 3402311"/>
                <a:gd name="connsiteX7" fmla="*/ 803560 w 3186704"/>
                <a:gd name="connsiteY7" fmla="*/ 2336770 h 3402311"/>
                <a:gd name="connsiteX8" fmla="*/ 942340 w 3186704"/>
                <a:gd name="connsiteY8" fmla="*/ 2224280 h 3402311"/>
                <a:gd name="connsiteX9" fmla="*/ 1018921 w 3186704"/>
                <a:gd name="connsiteY9" fmla="*/ 1958532 h 3402311"/>
                <a:gd name="connsiteX10" fmla="*/ 1061974 w 3186704"/>
                <a:gd name="connsiteY10" fmla="*/ 1606679 h 3402311"/>
                <a:gd name="connsiteX11" fmla="*/ 1114647 w 3186704"/>
                <a:gd name="connsiteY11" fmla="*/ 1369697 h 3402311"/>
                <a:gd name="connsiteX12" fmla="*/ 1243806 w 3186704"/>
                <a:gd name="connsiteY12" fmla="*/ 1080042 h 3402311"/>
                <a:gd name="connsiteX13" fmla="*/ 1468691 w 3186704"/>
                <a:gd name="connsiteY13" fmla="*/ 795149 h 3402311"/>
                <a:gd name="connsiteX14" fmla="*/ 1770157 w 3186704"/>
                <a:gd name="connsiteY14" fmla="*/ 452820 h 3402311"/>
                <a:gd name="connsiteX15" fmla="*/ 2082387 w 3186704"/>
                <a:gd name="connsiteY15" fmla="*/ 140400 h 3402311"/>
                <a:gd name="connsiteX16" fmla="*/ 2298890 w 3186704"/>
                <a:gd name="connsiteY16" fmla="*/ 31530 h 3402311"/>
                <a:gd name="connsiteX17" fmla="*/ 2533396 w 3186704"/>
                <a:gd name="connsiteY17" fmla="*/ 383 h 3402311"/>
                <a:gd name="connsiteX18" fmla="*/ 2796572 w 3186704"/>
                <a:gd name="connsiteY18" fmla="*/ 53056 h 3402311"/>
                <a:gd name="connsiteX19" fmla="*/ 3014313 w 3186704"/>
                <a:gd name="connsiteY19" fmla="*/ 177548 h 3402311"/>
                <a:gd name="connsiteX20" fmla="*/ 3131566 w 3186704"/>
                <a:gd name="connsiteY20" fmla="*/ 366619 h 3402311"/>
                <a:gd name="connsiteX21" fmla="*/ 3174619 w 3186704"/>
                <a:gd name="connsiteY21" fmla="*/ 610745 h 3402311"/>
                <a:gd name="connsiteX22" fmla="*/ 3168142 w 3186704"/>
                <a:gd name="connsiteY22" fmla="*/ 993460 h 3402311"/>
                <a:gd name="connsiteX23" fmla="*/ 3185763 w 3186704"/>
                <a:gd name="connsiteY23" fmla="*/ 1497141 h 3402311"/>
                <a:gd name="connsiteX24" fmla="*/ 3150806 w 3186704"/>
                <a:gd name="connsiteY24" fmla="*/ 1790892 h 3402311"/>
                <a:gd name="connsiteX25" fmla="*/ 3076130 w 3186704"/>
                <a:gd name="connsiteY25" fmla="*/ 2071404 h 3402311"/>
                <a:gd name="connsiteX26" fmla="*/ 2847435 w 3186704"/>
                <a:gd name="connsiteY26" fmla="*/ 2470216 h 3402311"/>
                <a:gd name="connsiteX27" fmla="*/ 2359374 w 3186704"/>
                <a:gd name="connsiteY27" fmla="*/ 2929701 h 3402311"/>
                <a:gd name="connsiteX28" fmla="*/ 2099723 w 3186704"/>
                <a:gd name="connsiteY28" fmla="*/ 3097056 h 3402311"/>
                <a:gd name="connsiteX29" fmla="*/ 1760537 w 3186704"/>
                <a:gd name="connsiteY29" fmla="*/ 3241359 h 3402311"/>
                <a:gd name="connsiteX30" fmla="*/ 1610518 w 3186704"/>
                <a:gd name="connsiteY30" fmla="*/ 3309463 h 3402311"/>
                <a:gd name="connsiteX31" fmla="*/ 1367059 w 3186704"/>
                <a:gd name="connsiteY31" fmla="*/ 3374138 h 3402311"/>
                <a:gd name="connsiteX32" fmla="*/ 1210183 w 3186704"/>
                <a:gd name="connsiteY32" fmla="*/ 3385663 h 3402311"/>
                <a:gd name="connsiteX33" fmla="*/ 905573 w 3186704"/>
                <a:gd name="connsiteY33" fmla="*/ 3401856 h 3402311"/>
                <a:gd name="connsiteX34" fmla="*/ 558292 w 3186704"/>
                <a:gd name="connsiteY34" fmla="*/ 3382234 h 3402311"/>
                <a:gd name="connsiteX35" fmla="*/ 467137 w 3186704"/>
                <a:gd name="connsiteY35" fmla="*/ 3363756 h 3402311"/>
                <a:gd name="connsiteX36" fmla="*/ 206343 w 3186704"/>
                <a:gd name="connsiteY36" fmla="*/ 3202117 h 3402311"/>
                <a:gd name="connsiteX37" fmla="*/ 78613 w 3186704"/>
                <a:gd name="connsiteY37" fmla="*/ 3007044 h 3402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186704" h="3402311">
                  <a:moveTo>
                    <a:pt x="78613" y="3007044"/>
                  </a:moveTo>
                  <a:cubicBezTo>
                    <a:pt x="38512" y="2919891"/>
                    <a:pt x="9937" y="2827308"/>
                    <a:pt x="2032" y="2731772"/>
                  </a:cubicBezTo>
                  <a:cubicBezTo>
                    <a:pt x="-3207" y="2668717"/>
                    <a:pt x="1174" y="2604994"/>
                    <a:pt x="21177" y="2545082"/>
                  </a:cubicBezTo>
                  <a:cubicBezTo>
                    <a:pt x="40608" y="2486599"/>
                    <a:pt x="73469" y="2433259"/>
                    <a:pt x="116903" y="2389443"/>
                  </a:cubicBezTo>
                  <a:cubicBezTo>
                    <a:pt x="152241" y="2353725"/>
                    <a:pt x="194151" y="2325150"/>
                    <a:pt x="241300" y="2308100"/>
                  </a:cubicBezTo>
                  <a:cubicBezTo>
                    <a:pt x="315880" y="2281049"/>
                    <a:pt x="397224" y="2282668"/>
                    <a:pt x="475805" y="2296099"/>
                  </a:cubicBezTo>
                  <a:cubicBezTo>
                    <a:pt x="539337" y="2306957"/>
                    <a:pt x="601440" y="2324959"/>
                    <a:pt x="664781" y="2336770"/>
                  </a:cubicBezTo>
                  <a:cubicBezTo>
                    <a:pt x="710978" y="2345343"/>
                    <a:pt x="758412" y="2349343"/>
                    <a:pt x="803560" y="2336770"/>
                  </a:cubicBezTo>
                  <a:cubicBezTo>
                    <a:pt x="862711" y="2320292"/>
                    <a:pt x="909288" y="2276382"/>
                    <a:pt x="942340" y="2224280"/>
                  </a:cubicBezTo>
                  <a:cubicBezTo>
                    <a:pt x="992155" y="2145604"/>
                    <a:pt x="1006919" y="2051306"/>
                    <a:pt x="1018921" y="1958532"/>
                  </a:cubicBezTo>
                  <a:cubicBezTo>
                    <a:pt x="1034065" y="1841280"/>
                    <a:pt x="1043972" y="1723456"/>
                    <a:pt x="1061974" y="1606679"/>
                  </a:cubicBezTo>
                  <a:cubicBezTo>
                    <a:pt x="1074356" y="1526574"/>
                    <a:pt x="1091120" y="1447231"/>
                    <a:pt x="1114647" y="1369697"/>
                  </a:cubicBezTo>
                  <a:cubicBezTo>
                    <a:pt x="1145413" y="1268065"/>
                    <a:pt x="1187989" y="1170244"/>
                    <a:pt x="1243806" y="1080042"/>
                  </a:cubicBezTo>
                  <a:cubicBezTo>
                    <a:pt x="1307623" y="976981"/>
                    <a:pt x="1388396" y="886017"/>
                    <a:pt x="1468691" y="795149"/>
                  </a:cubicBezTo>
                  <a:cubicBezTo>
                    <a:pt x="1569466" y="681230"/>
                    <a:pt x="1670621" y="567787"/>
                    <a:pt x="1770157" y="452820"/>
                  </a:cubicBezTo>
                  <a:cubicBezTo>
                    <a:pt x="1867027" y="340997"/>
                    <a:pt x="1962277" y="226316"/>
                    <a:pt x="2082387" y="140400"/>
                  </a:cubicBezTo>
                  <a:cubicBezTo>
                    <a:pt x="2148586" y="93061"/>
                    <a:pt x="2221166" y="55437"/>
                    <a:pt x="2298890" y="31530"/>
                  </a:cubicBezTo>
                  <a:cubicBezTo>
                    <a:pt x="2374709" y="8193"/>
                    <a:pt x="2454053" y="-2189"/>
                    <a:pt x="2533396" y="383"/>
                  </a:cubicBezTo>
                  <a:cubicBezTo>
                    <a:pt x="2623312" y="3336"/>
                    <a:pt x="2711704" y="22957"/>
                    <a:pt x="2796572" y="53056"/>
                  </a:cubicBezTo>
                  <a:cubicBezTo>
                    <a:pt x="2876391" y="81345"/>
                    <a:pt x="2953544" y="118779"/>
                    <a:pt x="3014313" y="177548"/>
                  </a:cubicBezTo>
                  <a:cubicBezTo>
                    <a:pt x="3068320" y="229745"/>
                    <a:pt x="3106515" y="295753"/>
                    <a:pt x="3131566" y="366619"/>
                  </a:cubicBezTo>
                  <a:cubicBezTo>
                    <a:pt x="3159283" y="444915"/>
                    <a:pt x="3170904" y="527687"/>
                    <a:pt x="3174619" y="610745"/>
                  </a:cubicBezTo>
                  <a:cubicBezTo>
                    <a:pt x="3180334" y="738285"/>
                    <a:pt x="3167856" y="865729"/>
                    <a:pt x="3168142" y="993460"/>
                  </a:cubicBezTo>
                  <a:cubicBezTo>
                    <a:pt x="3168618" y="1161576"/>
                    <a:pt x="3191573" y="1329120"/>
                    <a:pt x="3185763" y="1497141"/>
                  </a:cubicBezTo>
                  <a:cubicBezTo>
                    <a:pt x="3182334" y="1595820"/>
                    <a:pt x="3168904" y="1693833"/>
                    <a:pt x="3150806" y="1790892"/>
                  </a:cubicBezTo>
                  <a:cubicBezTo>
                    <a:pt x="3132994" y="1886238"/>
                    <a:pt x="3109753" y="1980535"/>
                    <a:pt x="3076130" y="2071404"/>
                  </a:cubicBezTo>
                  <a:cubicBezTo>
                    <a:pt x="3022600" y="2215993"/>
                    <a:pt x="2942590" y="2348867"/>
                    <a:pt x="2847435" y="2470216"/>
                  </a:cubicBezTo>
                  <a:cubicBezTo>
                    <a:pt x="2708941" y="2646714"/>
                    <a:pt x="2538920" y="2795018"/>
                    <a:pt x="2359374" y="2929701"/>
                  </a:cubicBezTo>
                  <a:cubicBezTo>
                    <a:pt x="2276792" y="2991614"/>
                    <a:pt x="2191734" y="3050383"/>
                    <a:pt x="2099723" y="3097056"/>
                  </a:cubicBezTo>
                  <a:cubicBezTo>
                    <a:pt x="1990090" y="3152682"/>
                    <a:pt x="1872551" y="3190687"/>
                    <a:pt x="1760537" y="3241359"/>
                  </a:cubicBezTo>
                  <a:cubicBezTo>
                    <a:pt x="1710531" y="3264029"/>
                    <a:pt x="1661382" y="3288794"/>
                    <a:pt x="1610518" y="3309463"/>
                  </a:cubicBezTo>
                  <a:cubicBezTo>
                    <a:pt x="1532414" y="3341182"/>
                    <a:pt x="1450689" y="3363375"/>
                    <a:pt x="1367059" y="3374138"/>
                  </a:cubicBezTo>
                  <a:cubicBezTo>
                    <a:pt x="1315053" y="3380806"/>
                    <a:pt x="1262570" y="3382806"/>
                    <a:pt x="1210183" y="3385663"/>
                  </a:cubicBezTo>
                  <a:cubicBezTo>
                    <a:pt x="1108646" y="3391188"/>
                    <a:pt x="1007205" y="3399760"/>
                    <a:pt x="905573" y="3401856"/>
                  </a:cubicBezTo>
                  <a:cubicBezTo>
                    <a:pt x="789463" y="3404142"/>
                    <a:pt x="673354" y="3397855"/>
                    <a:pt x="558292" y="3382234"/>
                  </a:cubicBezTo>
                  <a:cubicBezTo>
                    <a:pt x="527526" y="3378043"/>
                    <a:pt x="497046" y="3372328"/>
                    <a:pt x="467137" y="3363756"/>
                  </a:cubicBezTo>
                  <a:cubicBezTo>
                    <a:pt x="367220" y="3335276"/>
                    <a:pt x="277876" y="3277555"/>
                    <a:pt x="206343" y="3202117"/>
                  </a:cubicBezTo>
                  <a:cubicBezTo>
                    <a:pt x="152527" y="3145348"/>
                    <a:pt x="111379" y="3078196"/>
                    <a:pt x="78613" y="3007044"/>
                  </a:cubicBezTo>
                  <a:close/>
                </a:path>
              </a:pathLst>
            </a:custGeom>
            <a:noFill/>
            <a:ln w="12700" cap="rnd">
              <a:solidFill>
                <a:schemeClr val="bg2">
                  <a:alpha val="24000"/>
                </a:schemeClr>
              </a:solidFill>
              <a:prstDash val="lgDash"/>
              <a:round/>
            </a:ln>
          </p:spPr>
          <p:txBody>
            <a:bodyPr rtlCol="0" anchor="ctr"/>
            <a:lstStyle/>
            <a:p>
              <a:endParaRPr lang="en-US" dirty="0"/>
            </a:p>
          </p:txBody>
        </p:sp>
        <p:sp>
          <p:nvSpPr>
            <p:cNvPr id="36" name="Freeform: Shape 35">
              <a:extLst>
                <a:ext uri="{FF2B5EF4-FFF2-40B4-BE49-F238E27FC236}">
                  <a16:creationId xmlns:a16="http://schemas.microsoft.com/office/drawing/2014/main" id="{F2A7A9CF-F794-4E88-84C1-9C3D3BD629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960461" y="1175713"/>
              <a:ext cx="3568552" cy="3938179"/>
            </a:xfrm>
            <a:custGeom>
              <a:avLst/>
              <a:gdLst>
                <a:gd name="connsiteX0" fmla="*/ 2179 w 2710118"/>
                <a:gd name="connsiteY0" fmla="*/ 2712895 h 2990829"/>
                <a:gd name="connsiteX1" fmla="*/ 18085 w 2710118"/>
                <a:gd name="connsiteY1" fmla="*/ 2589260 h 2990829"/>
                <a:gd name="connsiteX2" fmla="*/ 161627 w 2710118"/>
                <a:gd name="connsiteY2" fmla="*/ 2489533 h 2990829"/>
                <a:gd name="connsiteX3" fmla="*/ 384893 w 2710118"/>
                <a:gd name="connsiteY3" fmla="*/ 2559352 h 2990829"/>
                <a:gd name="connsiteX4" fmla="*/ 648069 w 2710118"/>
                <a:gd name="connsiteY4" fmla="*/ 2579259 h 2990829"/>
                <a:gd name="connsiteX5" fmla="*/ 831520 w 2710118"/>
                <a:gd name="connsiteY5" fmla="*/ 2445623 h 2990829"/>
                <a:gd name="connsiteX6" fmla="*/ 909244 w 2710118"/>
                <a:gd name="connsiteY6" fmla="*/ 2210260 h 2990829"/>
                <a:gd name="connsiteX7" fmla="*/ 975062 w 2710118"/>
                <a:gd name="connsiteY7" fmla="*/ 1771444 h 2990829"/>
                <a:gd name="connsiteX8" fmla="*/ 989064 w 2710118"/>
                <a:gd name="connsiteY8" fmla="*/ 1486170 h 2990829"/>
                <a:gd name="connsiteX9" fmla="*/ 1058882 w 2710118"/>
                <a:gd name="connsiteY9" fmla="*/ 1115171 h 2990829"/>
                <a:gd name="connsiteX10" fmla="*/ 1238333 w 2710118"/>
                <a:gd name="connsiteY10" fmla="*/ 776081 h 2990829"/>
                <a:gd name="connsiteX11" fmla="*/ 1567327 w 2710118"/>
                <a:gd name="connsiteY11" fmla="*/ 399081 h 2990829"/>
                <a:gd name="connsiteX12" fmla="*/ 1944136 w 2710118"/>
                <a:gd name="connsiteY12" fmla="*/ 85899 h 2990829"/>
                <a:gd name="connsiteX13" fmla="*/ 2167402 w 2710118"/>
                <a:gd name="connsiteY13" fmla="*/ 2079 h 2990829"/>
                <a:gd name="connsiteX14" fmla="*/ 2412671 w 2710118"/>
                <a:gd name="connsiteY14" fmla="*/ 53991 h 2990829"/>
                <a:gd name="connsiteX15" fmla="*/ 2616030 w 2710118"/>
                <a:gd name="connsiteY15" fmla="*/ 291354 h 2990829"/>
                <a:gd name="connsiteX16" fmla="*/ 2637937 w 2710118"/>
                <a:gd name="connsiteY16" fmla="*/ 724265 h 2990829"/>
                <a:gd name="connsiteX17" fmla="*/ 2691753 w 2710118"/>
                <a:gd name="connsiteY17" fmla="*/ 1117266 h 2990829"/>
                <a:gd name="connsiteX18" fmla="*/ 2705755 w 2710118"/>
                <a:gd name="connsiteY18" fmla="*/ 1476359 h 2990829"/>
                <a:gd name="connsiteX19" fmla="*/ 2616030 w 2710118"/>
                <a:gd name="connsiteY19" fmla="*/ 1859359 h 2990829"/>
                <a:gd name="connsiteX20" fmla="*/ 2404670 w 2710118"/>
                <a:gd name="connsiteY20" fmla="*/ 2250361 h 2990829"/>
                <a:gd name="connsiteX21" fmla="*/ 2198263 w 2710118"/>
                <a:gd name="connsiteY21" fmla="*/ 2456862 h 2990829"/>
                <a:gd name="connsiteX22" fmla="*/ 1724680 w 2710118"/>
                <a:gd name="connsiteY22" fmla="*/ 2757091 h 2990829"/>
                <a:gd name="connsiteX23" fmla="*/ 1327868 w 2710118"/>
                <a:gd name="connsiteY23" fmla="*/ 2810907 h 2990829"/>
                <a:gd name="connsiteX24" fmla="*/ 931057 w 2710118"/>
                <a:gd name="connsiteY24" fmla="*/ 2912634 h 2990829"/>
                <a:gd name="connsiteX25" fmla="*/ 695789 w 2710118"/>
                <a:gd name="connsiteY25" fmla="*/ 2972451 h 2990829"/>
                <a:gd name="connsiteX26" fmla="*/ 348889 w 2710118"/>
                <a:gd name="connsiteY26" fmla="*/ 2984452 h 2990829"/>
                <a:gd name="connsiteX27" fmla="*/ 73711 w 2710118"/>
                <a:gd name="connsiteY27" fmla="*/ 2882725 h 2990829"/>
                <a:gd name="connsiteX28" fmla="*/ 2179 w 2710118"/>
                <a:gd name="connsiteY28" fmla="*/ 2712895 h 2990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710118" h="2990829">
                  <a:moveTo>
                    <a:pt x="2179" y="2712895"/>
                  </a:moveTo>
                  <a:cubicBezTo>
                    <a:pt x="-2774" y="2670604"/>
                    <a:pt x="-12" y="2627551"/>
                    <a:pt x="18085" y="2589260"/>
                  </a:cubicBezTo>
                  <a:cubicBezTo>
                    <a:pt x="44755" y="2532967"/>
                    <a:pt x="99810" y="2495153"/>
                    <a:pt x="161627" y="2489533"/>
                  </a:cubicBezTo>
                  <a:cubicBezTo>
                    <a:pt x="240304" y="2482389"/>
                    <a:pt x="310312" y="2530491"/>
                    <a:pt x="384893" y="2559352"/>
                  </a:cubicBezTo>
                  <a:cubicBezTo>
                    <a:pt x="468904" y="2591832"/>
                    <a:pt x="561392" y="2603452"/>
                    <a:pt x="648069" y="2579259"/>
                  </a:cubicBezTo>
                  <a:cubicBezTo>
                    <a:pt x="723602" y="2558209"/>
                    <a:pt x="788563" y="2511346"/>
                    <a:pt x="831520" y="2445623"/>
                  </a:cubicBezTo>
                  <a:cubicBezTo>
                    <a:pt x="877050" y="2375805"/>
                    <a:pt x="893052" y="2292366"/>
                    <a:pt x="909244" y="2210260"/>
                  </a:cubicBezTo>
                  <a:cubicBezTo>
                    <a:pt x="938010" y="2064909"/>
                    <a:pt x="963156" y="1918986"/>
                    <a:pt x="975062" y="1771444"/>
                  </a:cubicBezTo>
                  <a:cubicBezTo>
                    <a:pt x="982682" y="1676575"/>
                    <a:pt x="981539" y="1581134"/>
                    <a:pt x="989064" y="1486170"/>
                  </a:cubicBezTo>
                  <a:cubicBezTo>
                    <a:pt x="998970" y="1360154"/>
                    <a:pt x="1017163" y="1234424"/>
                    <a:pt x="1058882" y="1115171"/>
                  </a:cubicBezTo>
                  <a:cubicBezTo>
                    <a:pt x="1101269" y="993822"/>
                    <a:pt x="1163848" y="880951"/>
                    <a:pt x="1238333" y="776081"/>
                  </a:cubicBezTo>
                  <a:cubicBezTo>
                    <a:pt x="1335107" y="639778"/>
                    <a:pt x="1448741" y="516906"/>
                    <a:pt x="1567327" y="399081"/>
                  </a:cubicBezTo>
                  <a:cubicBezTo>
                    <a:pt x="1683627" y="283543"/>
                    <a:pt x="1803452" y="169719"/>
                    <a:pt x="1944136" y="85899"/>
                  </a:cubicBezTo>
                  <a:cubicBezTo>
                    <a:pt x="2013383" y="44656"/>
                    <a:pt x="2087487" y="10366"/>
                    <a:pt x="2167402" y="2079"/>
                  </a:cubicBezTo>
                  <a:cubicBezTo>
                    <a:pt x="2252365" y="-6684"/>
                    <a:pt x="2337709" y="12557"/>
                    <a:pt x="2412671" y="53991"/>
                  </a:cubicBezTo>
                  <a:cubicBezTo>
                    <a:pt x="2507063" y="106092"/>
                    <a:pt x="2581263" y="189341"/>
                    <a:pt x="2616030" y="291354"/>
                  </a:cubicBezTo>
                  <a:cubicBezTo>
                    <a:pt x="2662892" y="429085"/>
                    <a:pt x="2633651" y="577770"/>
                    <a:pt x="2637937" y="724265"/>
                  </a:cubicBezTo>
                  <a:cubicBezTo>
                    <a:pt x="2641842" y="856472"/>
                    <a:pt x="2673941" y="986012"/>
                    <a:pt x="2691753" y="1117266"/>
                  </a:cubicBezTo>
                  <a:cubicBezTo>
                    <a:pt x="2707946" y="1236234"/>
                    <a:pt x="2715565" y="1356630"/>
                    <a:pt x="2705755" y="1476359"/>
                  </a:cubicBezTo>
                  <a:cubicBezTo>
                    <a:pt x="2694896" y="1607709"/>
                    <a:pt x="2662606" y="1736011"/>
                    <a:pt x="2616030" y="1859359"/>
                  </a:cubicBezTo>
                  <a:cubicBezTo>
                    <a:pt x="2563451" y="1998710"/>
                    <a:pt x="2496681" y="2133298"/>
                    <a:pt x="2404670" y="2250361"/>
                  </a:cubicBezTo>
                  <a:cubicBezTo>
                    <a:pt x="2344376" y="2327132"/>
                    <a:pt x="2272177" y="2392854"/>
                    <a:pt x="2198263" y="2456862"/>
                  </a:cubicBezTo>
                  <a:cubicBezTo>
                    <a:pt x="2054911" y="2580973"/>
                    <a:pt x="1905464" y="2703370"/>
                    <a:pt x="1724680" y="2757091"/>
                  </a:cubicBezTo>
                  <a:cubicBezTo>
                    <a:pt x="1596473" y="2795191"/>
                    <a:pt x="1460456" y="2791857"/>
                    <a:pt x="1327868" y="2810907"/>
                  </a:cubicBezTo>
                  <a:cubicBezTo>
                    <a:pt x="1192518" y="2830433"/>
                    <a:pt x="1062311" y="2873677"/>
                    <a:pt x="931057" y="2912634"/>
                  </a:cubicBezTo>
                  <a:cubicBezTo>
                    <a:pt x="853428" y="2935684"/>
                    <a:pt x="775513" y="2958259"/>
                    <a:pt x="695789" y="2972451"/>
                  </a:cubicBezTo>
                  <a:cubicBezTo>
                    <a:pt x="581203" y="2992929"/>
                    <a:pt x="464808" y="2995311"/>
                    <a:pt x="348889" y="2984452"/>
                  </a:cubicBezTo>
                  <a:cubicBezTo>
                    <a:pt x="247352" y="2974927"/>
                    <a:pt x="142006" y="2956544"/>
                    <a:pt x="73711" y="2882725"/>
                  </a:cubicBezTo>
                  <a:cubicBezTo>
                    <a:pt x="31420" y="2836434"/>
                    <a:pt x="9513" y="2775474"/>
                    <a:pt x="2179" y="2712895"/>
                  </a:cubicBezTo>
                  <a:close/>
                </a:path>
              </a:pathLst>
            </a:custGeom>
            <a:noFill/>
            <a:ln w="12700" cap="rnd">
              <a:solidFill>
                <a:schemeClr val="bg2">
                  <a:alpha val="24000"/>
                </a:schemeClr>
              </a:solidFill>
              <a:prstDash val="lgDash"/>
              <a:round/>
            </a:ln>
          </p:spPr>
          <p:txBody>
            <a:bodyPr rtlCol="0" anchor="ctr"/>
            <a:lstStyle/>
            <a:p>
              <a:endParaRPr lang="en-US" dirty="0"/>
            </a:p>
          </p:txBody>
        </p:sp>
        <p:sp>
          <p:nvSpPr>
            <p:cNvPr id="37" name="Freeform: Shape 36">
              <a:extLst>
                <a:ext uri="{FF2B5EF4-FFF2-40B4-BE49-F238E27FC236}">
                  <a16:creationId xmlns:a16="http://schemas.microsoft.com/office/drawing/2014/main" id="{E6165D29-B803-4DC8-89DE-8DF7B5346A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536081" y="1589661"/>
              <a:ext cx="1743551" cy="2969484"/>
            </a:xfrm>
            <a:custGeom>
              <a:avLst/>
              <a:gdLst>
                <a:gd name="connsiteX0" fmla="*/ 14495 w 1324131"/>
                <a:gd name="connsiteY0" fmla="*/ 1664146 h 2255159"/>
                <a:gd name="connsiteX1" fmla="*/ 97839 w 1324131"/>
                <a:gd name="connsiteY1" fmla="*/ 1271049 h 2255159"/>
                <a:gd name="connsiteX2" fmla="*/ 97839 w 1324131"/>
                <a:gd name="connsiteY2" fmla="*/ 991109 h 2255159"/>
                <a:gd name="connsiteX3" fmla="*/ 195756 w 1324131"/>
                <a:gd name="connsiteY3" fmla="*/ 588964 h 2255159"/>
                <a:gd name="connsiteX4" fmla="*/ 373778 w 1324131"/>
                <a:gd name="connsiteY4" fmla="*/ 336170 h 2255159"/>
                <a:gd name="connsiteX5" fmla="*/ 706867 w 1324131"/>
                <a:gd name="connsiteY5" fmla="*/ 86234 h 2255159"/>
                <a:gd name="connsiteX6" fmla="*/ 953755 w 1324131"/>
                <a:gd name="connsiteY6" fmla="*/ 33 h 2255159"/>
                <a:gd name="connsiteX7" fmla="*/ 1105965 w 1324131"/>
                <a:gd name="connsiteY7" fmla="*/ 60326 h 2255159"/>
                <a:gd name="connsiteX8" fmla="*/ 1146160 w 1324131"/>
                <a:gd name="connsiteY8" fmla="*/ 221204 h 2255159"/>
                <a:gd name="connsiteX9" fmla="*/ 1177783 w 1324131"/>
                <a:gd name="connsiteY9" fmla="*/ 448089 h 2255159"/>
                <a:gd name="connsiteX10" fmla="*/ 1281129 w 1324131"/>
                <a:gd name="connsiteY10" fmla="*/ 789941 h 2255159"/>
                <a:gd name="connsiteX11" fmla="*/ 1306942 w 1324131"/>
                <a:gd name="connsiteY11" fmla="*/ 942151 h 2255159"/>
                <a:gd name="connsiteX12" fmla="*/ 1321325 w 1324131"/>
                <a:gd name="connsiteY12" fmla="*/ 1272478 h 2255159"/>
                <a:gd name="connsiteX13" fmla="*/ 1215121 w 1324131"/>
                <a:gd name="connsiteY13" fmla="*/ 1660240 h 2255159"/>
                <a:gd name="connsiteX14" fmla="*/ 1085962 w 1324131"/>
                <a:gd name="connsiteY14" fmla="*/ 1844073 h 2255159"/>
                <a:gd name="connsiteX15" fmla="*/ 849075 w 1324131"/>
                <a:gd name="connsiteY15" fmla="*/ 2081055 h 2255159"/>
                <a:gd name="connsiteX16" fmla="*/ 445691 w 1324131"/>
                <a:gd name="connsiteY16" fmla="*/ 2254887 h 2255159"/>
                <a:gd name="connsiteX17" fmla="*/ 126985 w 1324131"/>
                <a:gd name="connsiteY17" fmla="*/ 2134205 h 2255159"/>
                <a:gd name="connsiteX18" fmla="*/ 683 w 1324131"/>
                <a:gd name="connsiteY18" fmla="*/ 1829690 h 2255159"/>
                <a:gd name="connsiteX19" fmla="*/ 14495 w 1324131"/>
                <a:gd name="connsiteY19" fmla="*/ 1664146 h 2255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24131" h="2255159">
                  <a:moveTo>
                    <a:pt x="14495" y="1664146"/>
                  </a:moveTo>
                  <a:cubicBezTo>
                    <a:pt x="40593" y="1532320"/>
                    <a:pt x="87552" y="1404780"/>
                    <a:pt x="97839" y="1271049"/>
                  </a:cubicBezTo>
                  <a:cubicBezTo>
                    <a:pt x="104982" y="1177895"/>
                    <a:pt x="94790" y="1084454"/>
                    <a:pt x="97839" y="991109"/>
                  </a:cubicBezTo>
                  <a:cubicBezTo>
                    <a:pt x="102411" y="851759"/>
                    <a:pt x="135177" y="714408"/>
                    <a:pt x="195756" y="588964"/>
                  </a:cubicBezTo>
                  <a:cubicBezTo>
                    <a:pt x="240809" y="495524"/>
                    <a:pt x="301674" y="410751"/>
                    <a:pt x="373778" y="336170"/>
                  </a:cubicBezTo>
                  <a:cubicBezTo>
                    <a:pt x="470742" y="235967"/>
                    <a:pt x="585614" y="155386"/>
                    <a:pt x="706867" y="86234"/>
                  </a:cubicBezTo>
                  <a:cubicBezTo>
                    <a:pt x="784020" y="42229"/>
                    <a:pt x="865363" y="1367"/>
                    <a:pt x="953755" y="33"/>
                  </a:cubicBezTo>
                  <a:cubicBezTo>
                    <a:pt x="1011667" y="-824"/>
                    <a:pt x="1070817" y="14892"/>
                    <a:pt x="1105965" y="60326"/>
                  </a:cubicBezTo>
                  <a:cubicBezTo>
                    <a:pt x="1140350" y="104903"/>
                    <a:pt x="1142445" y="164244"/>
                    <a:pt x="1146160" y="221204"/>
                  </a:cubicBezTo>
                  <a:cubicBezTo>
                    <a:pt x="1151113" y="297594"/>
                    <a:pt x="1160543" y="373604"/>
                    <a:pt x="1177783" y="448089"/>
                  </a:cubicBezTo>
                  <a:cubicBezTo>
                    <a:pt x="1204644" y="564199"/>
                    <a:pt x="1253888" y="673927"/>
                    <a:pt x="1281129" y="789941"/>
                  </a:cubicBezTo>
                  <a:cubicBezTo>
                    <a:pt x="1292940" y="840043"/>
                    <a:pt x="1300656" y="891097"/>
                    <a:pt x="1306942" y="942151"/>
                  </a:cubicBezTo>
                  <a:cubicBezTo>
                    <a:pt x="1320563" y="1051784"/>
                    <a:pt x="1328754" y="1162274"/>
                    <a:pt x="1321325" y="1272478"/>
                  </a:cubicBezTo>
                  <a:cubicBezTo>
                    <a:pt x="1312181" y="1407828"/>
                    <a:pt x="1279700" y="1541178"/>
                    <a:pt x="1215121" y="1660240"/>
                  </a:cubicBezTo>
                  <a:cubicBezTo>
                    <a:pt x="1179307" y="1726249"/>
                    <a:pt x="1134063" y="1786352"/>
                    <a:pt x="1085962" y="1844073"/>
                  </a:cubicBezTo>
                  <a:cubicBezTo>
                    <a:pt x="1014239" y="1930084"/>
                    <a:pt x="936610" y="2011237"/>
                    <a:pt x="849075" y="2081055"/>
                  </a:cubicBezTo>
                  <a:cubicBezTo>
                    <a:pt x="731441" y="2174972"/>
                    <a:pt x="595424" y="2249743"/>
                    <a:pt x="445691" y="2254887"/>
                  </a:cubicBezTo>
                  <a:cubicBezTo>
                    <a:pt x="326915" y="2258887"/>
                    <a:pt x="210138" y="2218882"/>
                    <a:pt x="126985" y="2134205"/>
                  </a:cubicBezTo>
                  <a:cubicBezTo>
                    <a:pt x="47642" y="2053432"/>
                    <a:pt x="5922" y="1943228"/>
                    <a:pt x="683" y="1829690"/>
                  </a:cubicBezTo>
                  <a:cubicBezTo>
                    <a:pt x="-2079" y="1774255"/>
                    <a:pt x="3732" y="1718819"/>
                    <a:pt x="14495" y="1664146"/>
                  </a:cubicBezTo>
                  <a:close/>
                </a:path>
              </a:pathLst>
            </a:custGeom>
            <a:noFill/>
            <a:ln w="12700" cap="rnd">
              <a:solidFill>
                <a:schemeClr val="bg2">
                  <a:alpha val="24000"/>
                </a:schemeClr>
              </a:solidFill>
              <a:prstDash val="lgDash"/>
              <a:round/>
            </a:ln>
          </p:spPr>
          <p:txBody>
            <a:bodyPr rtlCol="0" anchor="ctr"/>
            <a:lstStyle/>
            <a:p>
              <a:endParaRPr lang="en-US" dirty="0"/>
            </a:p>
          </p:txBody>
        </p:sp>
        <p:sp>
          <p:nvSpPr>
            <p:cNvPr id="38" name="Freeform: Shape 37">
              <a:extLst>
                <a:ext uri="{FF2B5EF4-FFF2-40B4-BE49-F238E27FC236}">
                  <a16:creationId xmlns:a16="http://schemas.microsoft.com/office/drawing/2014/main" id="{AFF8557F-8C51-4431-A149-896D24BDC3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56128" y="3099688"/>
              <a:ext cx="933037" cy="1078994"/>
            </a:xfrm>
            <a:custGeom>
              <a:avLst/>
              <a:gdLst>
                <a:gd name="connsiteX0" fmla="*/ 23248 w 708590"/>
                <a:gd name="connsiteY0" fmla="*/ 533652 h 819436"/>
                <a:gd name="connsiteX1" fmla="*/ 132310 w 708590"/>
                <a:gd name="connsiteY1" fmla="*/ 280859 h 819436"/>
                <a:gd name="connsiteX2" fmla="*/ 255754 w 708590"/>
                <a:gd name="connsiteY2" fmla="*/ 97026 h 819436"/>
                <a:gd name="connsiteX3" fmla="*/ 445206 w 708590"/>
                <a:gd name="connsiteY3" fmla="*/ 2253 h 819436"/>
                <a:gd name="connsiteX4" fmla="*/ 597415 w 708590"/>
                <a:gd name="connsiteY4" fmla="*/ 33875 h 819436"/>
                <a:gd name="connsiteX5" fmla="*/ 703619 w 708590"/>
                <a:gd name="connsiteY5" fmla="*/ 214851 h 819436"/>
                <a:gd name="connsiteX6" fmla="*/ 686379 w 708590"/>
                <a:gd name="connsiteY6" fmla="*/ 418781 h 819436"/>
                <a:gd name="connsiteX7" fmla="*/ 585890 w 708590"/>
                <a:gd name="connsiteY7" fmla="*/ 616996 h 819436"/>
                <a:gd name="connsiteX8" fmla="*/ 347574 w 708590"/>
                <a:gd name="connsiteY8" fmla="*/ 780731 h 819436"/>
                <a:gd name="connsiteX9" fmla="*/ 166695 w 708590"/>
                <a:gd name="connsiteY9" fmla="*/ 818069 h 819436"/>
                <a:gd name="connsiteX10" fmla="*/ 14485 w 708590"/>
                <a:gd name="connsiteY10" fmla="*/ 720438 h 819436"/>
                <a:gd name="connsiteX11" fmla="*/ 23248 w 708590"/>
                <a:gd name="connsiteY11" fmla="*/ 533652 h 819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8590" h="819436">
                  <a:moveTo>
                    <a:pt x="23248" y="533652"/>
                  </a:moveTo>
                  <a:cubicBezTo>
                    <a:pt x="51728" y="446213"/>
                    <a:pt x="90685" y="362869"/>
                    <a:pt x="132310" y="280859"/>
                  </a:cubicBezTo>
                  <a:cubicBezTo>
                    <a:pt x="166028" y="214470"/>
                    <a:pt x="202223" y="148461"/>
                    <a:pt x="255754" y="97026"/>
                  </a:cubicBezTo>
                  <a:cubicBezTo>
                    <a:pt x="307855" y="46925"/>
                    <a:pt x="373578" y="11587"/>
                    <a:pt x="445206" y="2253"/>
                  </a:cubicBezTo>
                  <a:cubicBezTo>
                    <a:pt x="498546" y="-4701"/>
                    <a:pt x="552743" y="4062"/>
                    <a:pt x="597415" y="33875"/>
                  </a:cubicBezTo>
                  <a:cubicBezTo>
                    <a:pt x="657708" y="74071"/>
                    <a:pt x="691617" y="142937"/>
                    <a:pt x="703619" y="214851"/>
                  </a:cubicBezTo>
                  <a:cubicBezTo>
                    <a:pt x="715049" y="282954"/>
                    <a:pt x="705715" y="352296"/>
                    <a:pt x="686379" y="418781"/>
                  </a:cubicBezTo>
                  <a:cubicBezTo>
                    <a:pt x="665519" y="490790"/>
                    <a:pt x="634182" y="559846"/>
                    <a:pt x="585890" y="616996"/>
                  </a:cubicBezTo>
                  <a:cubicBezTo>
                    <a:pt x="523025" y="691386"/>
                    <a:pt x="437395" y="742155"/>
                    <a:pt x="347574" y="780731"/>
                  </a:cubicBezTo>
                  <a:cubicBezTo>
                    <a:pt x="289758" y="805591"/>
                    <a:pt x="228988" y="824831"/>
                    <a:pt x="166695" y="818069"/>
                  </a:cubicBezTo>
                  <a:cubicBezTo>
                    <a:pt x="102496" y="811115"/>
                    <a:pt x="41631" y="778445"/>
                    <a:pt x="14485" y="720438"/>
                  </a:cubicBezTo>
                  <a:cubicBezTo>
                    <a:pt x="-12661" y="662145"/>
                    <a:pt x="3055" y="595660"/>
                    <a:pt x="23248" y="533652"/>
                  </a:cubicBezTo>
                  <a:close/>
                </a:path>
              </a:pathLst>
            </a:custGeom>
            <a:noFill/>
            <a:ln w="12700" cap="rnd">
              <a:solidFill>
                <a:schemeClr val="bg2">
                  <a:alpha val="24000"/>
                </a:schemeClr>
              </a:solidFill>
              <a:prstDash val="lgDash"/>
              <a:round/>
            </a:ln>
          </p:spPr>
          <p:txBody>
            <a:bodyPr rtlCol="0" anchor="ctr"/>
            <a:lstStyle/>
            <a:p>
              <a:endParaRPr lang="en-US" dirty="0"/>
            </a:p>
          </p:txBody>
        </p:sp>
        <p:sp>
          <p:nvSpPr>
            <p:cNvPr id="39" name="Freeform: Shape 38">
              <a:extLst>
                <a:ext uri="{FF2B5EF4-FFF2-40B4-BE49-F238E27FC236}">
                  <a16:creationId xmlns:a16="http://schemas.microsoft.com/office/drawing/2014/main" id="{DCA02EEE-CFE2-4F57-9101-07A45870D1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21413" y="2153126"/>
              <a:ext cx="562062" cy="821426"/>
            </a:xfrm>
            <a:custGeom>
              <a:avLst/>
              <a:gdLst>
                <a:gd name="connsiteX0" fmla="*/ 149850 w 426855"/>
                <a:gd name="connsiteY0" fmla="*/ 546425 h 623828"/>
                <a:gd name="connsiteX1" fmla="*/ 209667 w 426855"/>
                <a:gd name="connsiteY1" fmla="*/ 590336 h 623828"/>
                <a:gd name="connsiteX2" fmla="*/ 285391 w 426855"/>
                <a:gd name="connsiteY2" fmla="*/ 622244 h 623828"/>
                <a:gd name="connsiteX3" fmla="*/ 393024 w 426855"/>
                <a:gd name="connsiteY3" fmla="*/ 584335 h 623828"/>
                <a:gd name="connsiteX4" fmla="*/ 420932 w 426855"/>
                <a:gd name="connsiteY4" fmla="*/ 446699 h 623828"/>
                <a:gd name="connsiteX5" fmla="*/ 420932 w 426855"/>
                <a:gd name="connsiteY5" fmla="*/ 227243 h 623828"/>
                <a:gd name="connsiteX6" fmla="*/ 341208 w 426855"/>
                <a:gd name="connsiteY6" fmla="*/ 59698 h 623828"/>
                <a:gd name="connsiteX7" fmla="*/ 273390 w 426855"/>
                <a:gd name="connsiteY7" fmla="*/ 11787 h 623828"/>
                <a:gd name="connsiteX8" fmla="*/ 4213 w 426855"/>
                <a:gd name="connsiteY8" fmla="*/ 229243 h 623828"/>
                <a:gd name="connsiteX9" fmla="*/ 58029 w 426855"/>
                <a:gd name="connsiteY9" fmla="*/ 458605 h 623828"/>
                <a:gd name="connsiteX10" fmla="*/ 149850 w 426855"/>
                <a:gd name="connsiteY10" fmla="*/ 546425 h 623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855" h="623828">
                  <a:moveTo>
                    <a:pt x="149850" y="546425"/>
                  </a:moveTo>
                  <a:cubicBezTo>
                    <a:pt x="169186" y="561856"/>
                    <a:pt x="188807" y="577001"/>
                    <a:pt x="209667" y="590336"/>
                  </a:cubicBezTo>
                  <a:cubicBezTo>
                    <a:pt x="233004" y="605290"/>
                    <a:pt x="258054" y="617958"/>
                    <a:pt x="285391" y="622244"/>
                  </a:cubicBezTo>
                  <a:cubicBezTo>
                    <a:pt x="325777" y="628531"/>
                    <a:pt x="367687" y="616148"/>
                    <a:pt x="393024" y="584335"/>
                  </a:cubicBezTo>
                  <a:cubicBezTo>
                    <a:pt x="422932" y="546902"/>
                    <a:pt x="419884" y="495467"/>
                    <a:pt x="420932" y="446699"/>
                  </a:cubicBezTo>
                  <a:cubicBezTo>
                    <a:pt x="422551" y="373166"/>
                    <a:pt x="433409" y="299537"/>
                    <a:pt x="420932" y="227243"/>
                  </a:cubicBezTo>
                  <a:cubicBezTo>
                    <a:pt x="410168" y="165140"/>
                    <a:pt x="384165" y="105704"/>
                    <a:pt x="341208" y="59698"/>
                  </a:cubicBezTo>
                  <a:cubicBezTo>
                    <a:pt x="322062" y="39219"/>
                    <a:pt x="299488" y="22265"/>
                    <a:pt x="273390" y="11787"/>
                  </a:cubicBezTo>
                  <a:cubicBezTo>
                    <a:pt x="145278" y="-39743"/>
                    <a:pt x="27549" y="85892"/>
                    <a:pt x="4213" y="229243"/>
                  </a:cubicBezTo>
                  <a:cubicBezTo>
                    <a:pt x="-8932" y="310205"/>
                    <a:pt x="8594" y="393359"/>
                    <a:pt x="58029" y="458605"/>
                  </a:cubicBezTo>
                  <a:cubicBezTo>
                    <a:pt x="83747" y="492514"/>
                    <a:pt x="116608" y="519946"/>
                    <a:pt x="149850" y="546425"/>
                  </a:cubicBezTo>
                  <a:close/>
                </a:path>
              </a:pathLst>
            </a:custGeom>
            <a:noFill/>
            <a:ln w="12700" cap="rnd">
              <a:solidFill>
                <a:schemeClr val="bg2">
                  <a:alpha val="24000"/>
                </a:schemeClr>
              </a:solidFill>
              <a:prstDash val="lgDash"/>
              <a:round/>
            </a:ln>
          </p:spPr>
          <p:txBody>
            <a:bodyPr rtlCol="0" anchor="ctr"/>
            <a:lstStyle/>
            <a:p>
              <a:endParaRPr lang="en-US" dirty="0"/>
            </a:p>
          </p:txBody>
        </p:sp>
      </p:grpSp>
      <p:sp>
        <p:nvSpPr>
          <p:cNvPr id="2" name="Title 1">
            <a:extLst>
              <a:ext uri="{FF2B5EF4-FFF2-40B4-BE49-F238E27FC236}">
                <a16:creationId xmlns:a16="http://schemas.microsoft.com/office/drawing/2014/main" id="{735B3955-4488-5EDE-F3D0-E71264F7D907}"/>
              </a:ext>
            </a:extLst>
          </p:cNvPr>
          <p:cNvSpPr>
            <a:spLocks noGrp="1"/>
          </p:cNvSpPr>
          <p:nvPr>
            <p:ph type="ctrTitle"/>
          </p:nvPr>
        </p:nvSpPr>
        <p:spPr>
          <a:xfrm>
            <a:off x="996275" y="744909"/>
            <a:ext cx="10190071" cy="2394191"/>
          </a:xfrm>
        </p:spPr>
        <p:txBody>
          <a:bodyPr anchor="b">
            <a:normAutofit/>
          </a:bodyPr>
          <a:lstStyle/>
          <a:p>
            <a:r>
              <a:rPr lang="en-US" sz="5400" b="1" i="0" dirty="0">
                <a:solidFill>
                  <a:srgbClr val="FFFFFF"/>
                </a:solidFill>
                <a:effectLst/>
                <a:latin typeface="zeitung"/>
              </a:rPr>
              <a:t>World-population2023</a:t>
            </a:r>
            <a:br>
              <a:rPr lang="en-US" sz="5400" b="1" i="0" dirty="0">
                <a:solidFill>
                  <a:srgbClr val="FFFFFF"/>
                </a:solidFill>
                <a:effectLst/>
                <a:latin typeface="zeitung"/>
              </a:rPr>
            </a:br>
            <a:endParaRPr lang="en-US" sz="5400" dirty="0">
              <a:solidFill>
                <a:srgbClr val="FFFFFF"/>
              </a:solidFill>
            </a:endParaRPr>
          </a:p>
        </p:txBody>
      </p:sp>
      <p:sp>
        <p:nvSpPr>
          <p:cNvPr id="3" name="Subtitle 2">
            <a:extLst>
              <a:ext uri="{FF2B5EF4-FFF2-40B4-BE49-F238E27FC236}">
                <a16:creationId xmlns:a16="http://schemas.microsoft.com/office/drawing/2014/main" id="{108B50F2-2ACE-C965-06EC-F14BF7ADD14C}"/>
              </a:ext>
            </a:extLst>
          </p:cNvPr>
          <p:cNvSpPr>
            <a:spLocks noGrp="1"/>
          </p:cNvSpPr>
          <p:nvPr>
            <p:ph type="subTitle" idx="1"/>
          </p:nvPr>
        </p:nvSpPr>
        <p:spPr>
          <a:xfrm>
            <a:off x="3148665" y="4377126"/>
            <a:ext cx="4169351" cy="581970"/>
          </a:xfrm>
        </p:spPr>
        <p:txBody>
          <a:bodyPr anchor="t">
            <a:normAutofit/>
          </a:bodyPr>
          <a:lstStyle/>
          <a:p>
            <a:pPr marL="457200" indent="-457200">
              <a:buFont typeface="Wingdings" pitchFamily="2" charset="2"/>
              <a:buChar char="Ø"/>
            </a:pPr>
            <a:r>
              <a:rPr lang="en-US" dirty="0">
                <a:solidFill>
                  <a:schemeClr val="bg1"/>
                </a:solidFill>
                <a:latin typeface="Times New Roman" panose="02020603050405020304" pitchFamily="18" charset="0"/>
                <a:cs typeface="Times New Roman" panose="02020603050405020304" pitchFamily="18" charset="0"/>
              </a:rPr>
              <a:t>Swapnil More </a:t>
            </a:r>
          </a:p>
        </p:txBody>
      </p:sp>
      <p:grpSp>
        <p:nvGrpSpPr>
          <p:cNvPr id="41" name="Bottom Right">
            <a:extLst>
              <a:ext uri="{FF2B5EF4-FFF2-40B4-BE49-F238E27FC236}">
                <a16:creationId xmlns:a16="http://schemas.microsoft.com/office/drawing/2014/main" id="{8F281804-17FE-49B9-9065-1A44CD473C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42" name="Graphic 157">
              <a:extLst>
                <a:ext uri="{FF2B5EF4-FFF2-40B4-BE49-F238E27FC236}">
                  <a16:creationId xmlns:a16="http://schemas.microsoft.com/office/drawing/2014/main" id="{737BB70B-7AAF-4229-8400-5AFF12A2367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44" name="Freeform: Shape 43">
                <a:extLst>
                  <a:ext uri="{FF2B5EF4-FFF2-40B4-BE49-F238E27FC236}">
                    <a16:creationId xmlns:a16="http://schemas.microsoft.com/office/drawing/2014/main" id="{9B992201-AA48-4BE7-ADC2-908B16934F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bg2">
                    <a:alpha val="35000"/>
                  </a:schemeClr>
                </a:solidFill>
                <a:prstDash val="lgDash"/>
                <a:round/>
              </a:ln>
            </p:spPr>
            <p:txBody>
              <a:bodyPr rtlCol="0" anchor="ctr"/>
              <a:lstStyle/>
              <a:p>
                <a:endParaRPr lang="en-US" dirty="0"/>
              </a:p>
            </p:txBody>
          </p:sp>
          <p:sp>
            <p:nvSpPr>
              <p:cNvPr id="45" name="Freeform: Shape 44">
                <a:extLst>
                  <a:ext uri="{FF2B5EF4-FFF2-40B4-BE49-F238E27FC236}">
                    <a16:creationId xmlns:a16="http://schemas.microsoft.com/office/drawing/2014/main" id="{840E3649-4ED2-4501-AF92-DEC3DFF5C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bg2">
                    <a:alpha val="35000"/>
                  </a:schemeClr>
                </a:solidFill>
                <a:prstDash val="lgDash"/>
                <a:round/>
              </a:ln>
            </p:spPr>
            <p:txBody>
              <a:bodyPr rtlCol="0" anchor="ctr"/>
              <a:lstStyle/>
              <a:p>
                <a:endParaRPr lang="en-US" dirty="0"/>
              </a:p>
            </p:txBody>
          </p:sp>
          <p:sp>
            <p:nvSpPr>
              <p:cNvPr id="46" name="Freeform: Shape 45">
                <a:extLst>
                  <a:ext uri="{FF2B5EF4-FFF2-40B4-BE49-F238E27FC236}">
                    <a16:creationId xmlns:a16="http://schemas.microsoft.com/office/drawing/2014/main" id="{68B38FD5-4195-4693-8AB7-D01C58D21E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bg2">
                    <a:alpha val="35000"/>
                  </a:schemeClr>
                </a:solidFill>
                <a:prstDash val="lgDash"/>
                <a:round/>
              </a:ln>
            </p:spPr>
            <p:txBody>
              <a:bodyPr rtlCol="0" anchor="ctr"/>
              <a:lstStyle/>
              <a:p>
                <a:endParaRPr lang="en-US" dirty="0"/>
              </a:p>
            </p:txBody>
          </p:sp>
          <p:sp>
            <p:nvSpPr>
              <p:cNvPr id="47" name="Freeform: Shape 46">
                <a:extLst>
                  <a:ext uri="{FF2B5EF4-FFF2-40B4-BE49-F238E27FC236}">
                    <a16:creationId xmlns:a16="http://schemas.microsoft.com/office/drawing/2014/main" id="{F0635352-3FD2-43A8-832C-705F1CB917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bg2">
                    <a:alpha val="35000"/>
                  </a:schemeClr>
                </a:solidFill>
                <a:prstDash val="lgDash"/>
                <a:round/>
              </a:ln>
            </p:spPr>
            <p:txBody>
              <a:bodyPr rtlCol="0" anchor="ctr"/>
              <a:lstStyle/>
              <a:p>
                <a:endParaRPr lang="en-US" dirty="0"/>
              </a:p>
            </p:txBody>
          </p:sp>
          <p:sp>
            <p:nvSpPr>
              <p:cNvPr id="48" name="Freeform: Shape 47">
                <a:extLst>
                  <a:ext uri="{FF2B5EF4-FFF2-40B4-BE49-F238E27FC236}">
                    <a16:creationId xmlns:a16="http://schemas.microsoft.com/office/drawing/2014/main" id="{FBEAF61E-74F7-41BA-9576-39B1961501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bg2">
                    <a:alpha val="35000"/>
                  </a:schemeClr>
                </a:solidFill>
                <a:prstDash val="lgDash"/>
                <a:round/>
              </a:ln>
            </p:spPr>
            <p:txBody>
              <a:bodyPr rtlCol="0" anchor="ctr"/>
              <a:lstStyle/>
              <a:p>
                <a:endParaRPr lang="en-US" dirty="0"/>
              </a:p>
            </p:txBody>
          </p:sp>
          <p:sp>
            <p:nvSpPr>
              <p:cNvPr id="49" name="Freeform: Shape 48">
                <a:extLst>
                  <a:ext uri="{FF2B5EF4-FFF2-40B4-BE49-F238E27FC236}">
                    <a16:creationId xmlns:a16="http://schemas.microsoft.com/office/drawing/2014/main" id="{AB31D9B5-1401-4F40-BEE6-D492919954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bg2">
                    <a:alpha val="35000"/>
                  </a:schemeClr>
                </a:solidFill>
                <a:prstDash val="lgDash"/>
                <a:round/>
              </a:ln>
            </p:spPr>
            <p:txBody>
              <a:bodyPr rtlCol="0" anchor="ctr"/>
              <a:lstStyle/>
              <a:p>
                <a:endParaRPr lang="en-US" dirty="0"/>
              </a:p>
            </p:txBody>
          </p:sp>
          <p:sp>
            <p:nvSpPr>
              <p:cNvPr id="50" name="Freeform: Shape 49">
                <a:extLst>
                  <a:ext uri="{FF2B5EF4-FFF2-40B4-BE49-F238E27FC236}">
                    <a16:creationId xmlns:a16="http://schemas.microsoft.com/office/drawing/2014/main" id="{8EDD38F5-BC63-401D-8C72-8D41A360A9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bg2">
                    <a:alpha val="35000"/>
                  </a:schemeClr>
                </a:solidFill>
                <a:prstDash val="lgDash"/>
                <a:round/>
              </a:ln>
            </p:spPr>
            <p:txBody>
              <a:bodyPr rtlCol="0" anchor="ctr"/>
              <a:lstStyle/>
              <a:p>
                <a:endParaRPr lang="en-US" dirty="0"/>
              </a:p>
            </p:txBody>
          </p:sp>
        </p:grpSp>
        <p:sp>
          <p:nvSpPr>
            <p:cNvPr id="43" name="Freeform: Shape 42">
              <a:extLst>
                <a:ext uri="{FF2B5EF4-FFF2-40B4-BE49-F238E27FC236}">
                  <a16:creationId xmlns:a16="http://schemas.microsoft.com/office/drawing/2014/main" id="{05CE5B18-7300-438F-80EB-4F4E431C8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pic>
        <p:nvPicPr>
          <p:cNvPr id="8" name="Picture 7">
            <a:extLst>
              <a:ext uri="{FF2B5EF4-FFF2-40B4-BE49-F238E27FC236}">
                <a16:creationId xmlns:a16="http://schemas.microsoft.com/office/drawing/2014/main" id="{6E793EA1-1E82-841F-324A-1C5DD1779696}"/>
              </a:ext>
            </a:extLst>
          </p:cNvPr>
          <p:cNvPicPr>
            <a:picLocks noChangeAspect="1"/>
          </p:cNvPicPr>
          <p:nvPr/>
        </p:nvPicPr>
        <p:blipFill>
          <a:blip r:embed="rId5"/>
          <a:stretch>
            <a:fillRect/>
          </a:stretch>
        </p:blipFill>
        <p:spPr>
          <a:xfrm>
            <a:off x="4560289" y="4922589"/>
            <a:ext cx="1766083" cy="1434734"/>
          </a:xfrm>
          <a:prstGeom prst="rect">
            <a:avLst/>
          </a:prstGeom>
        </p:spPr>
      </p:pic>
    </p:spTree>
    <p:extLst>
      <p:ext uri="{BB962C8B-B14F-4D97-AF65-F5344CB8AC3E}">
        <p14:creationId xmlns:p14="http://schemas.microsoft.com/office/powerpoint/2010/main" val="12081948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advTm="39626">
        <p15:prstTrans prst="curtains"/>
      </p:transition>
    </mc:Choice>
    <mc:Fallback xmlns="">
      <p:transition spd="slow" advTm="3962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extLst>
    <p:ext uri="{E180D4A7-C9FB-4DFB-919C-405C955672EB}">
      <p14:showEvtLst xmlns:p14="http://schemas.microsoft.com/office/powerpoint/2010/main">
        <p14:playEvt time="10" objId="4"/>
        <p14:playEvt time="10087" objId="4"/>
        <p14:playEvt time="20116" objId="4"/>
        <p14:playEvt time="30150" objId="4"/>
        <p14:stopEvt time="37453" objId="4"/>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DD8D1-B26C-C076-E0C4-911E1810FE76}"/>
              </a:ext>
            </a:extLst>
          </p:cNvPr>
          <p:cNvSpPr>
            <a:spLocks noGrp="1"/>
          </p:cNvSpPr>
          <p:nvPr>
            <p:ph type="title"/>
          </p:nvPr>
        </p:nvSpPr>
        <p:spPr>
          <a:xfrm>
            <a:off x="838200" y="365125"/>
            <a:ext cx="10515600" cy="1197861"/>
          </a:xfrm>
        </p:spPr>
        <p:txBody>
          <a:bodyPr>
            <a:noAutofit/>
          </a:bodyPr>
          <a:lstStyle/>
          <a:p>
            <a:r>
              <a:rPr lang="en-US" sz="1800" b="1" i="0" dirty="0">
                <a:effectLst/>
                <a:latin typeface="Inter"/>
              </a:rPr>
              <a:t>Looking at the growth rates of top 10 highly populated nations:</a:t>
            </a:r>
            <a:br>
              <a:rPr lang="en-US" sz="1800" b="0" i="0" dirty="0">
                <a:effectLst/>
                <a:latin typeface="Inter"/>
              </a:rPr>
            </a:br>
            <a:r>
              <a:rPr lang="en-US" sz="1800" b="0" i="0" dirty="0">
                <a:effectLst/>
                <a:latin typeface="Inter"/>
              </a:rPr>
              <a:t>Occupants of Nigeria and Pakistan are increased by 2.41 and 1.98 percentage respectively</a:t>
            </a:r>
            <a:br>
              <a:rPr lang="en-US" sz="1800" b="0" i="0" dirty="0">
                <a:effectLst/>
                <a:latin typeface="Inter"/>
              </a:rPr>
            </a:br>
            <a:r>
              <a:rPr lang="en-US" sz="1800" b="0" i="0" dirty="0">
                <a:effectLst/>
                <a:latin typeface="Inter"/>
              </a:rPr>
              <a:t>China and Russia, on the other hand, houses less residents in the Year 2023 as compared to the year 2022</a:t>
            </a:r>
            <a:br>
              <a:rPr lang="en-US" sz="1800" b="0" i="0" dirty="0">
                <a:effectLst/>
                <a:latin typeface="Inter"/>
              </a:rPr>
            </a:br>
            <a:endParaRPr lang="en-US" sz="1800" dirty="0"/>
          </a:p>
        </p:txBody>
      </p:sp>
      <p:pic>
        <p:nvPicPr>
          <p:cNvPr id="13314" name="Picture 2">
            <a:extLst>
              <a:ext uri="{FF2B5EF4-FFF2-40B4-BE49-F238E27FC236}">
                <a16:creationId xmlns:a16="http://schemas.microsoft.com/office/drawing/2014/main" id="{15D95A4A-7F63-F6E2-E87F-1234181B530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25033" y="1562986"/>
            <a:ext cx="9994604" cy="46139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695812"/>
      </p:ext>
    </p:extLst>
  </p:cSld>
  <p:clrMapOvr>
    <a:masterClrMapping/>
  </p:clrMapOvr>
  <mc:AlternateContent xmlns:mc="http://schemas.openxmlformats.org/markup-compatibility/2006" xmlns:p14="http://schemas.microsoft.com/office/powerpoint/2010/main">
    <mc:Choice Requires="p14">
      <p:transition spd="slow" p14:dur="4000" advTm="54611">
        <p14:vortex dir="r"/>
      </p:transition>
    </mc:Choice>
    <mc:Fallback xmlns="">
      <p:transition spd="slow" advTm="54611">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E5AE5-59B7-0D87-500E-EA130FB5BA1A}"/>
              </a:ext>
            </a:extLst>
          </p:cNvPr>
          <p:cNvSpPr>
            <a:spLocks noGrp="1"/>
          </p:cNvSpPr>
          <p:nvPr>
            <p:ph type="title"/>
          </p:nvPr>
        </p:nvSpPr>
        <p:spPr/>
        <p:txBody>
          <a:bodyPr>
            <a:noAutofit/>
          </a:bodyPr>
          <a:lstStyle/>
          <a:p>
            <a:r>
              <a:rPr lang="en-US" sz="1800" b="1" i="0" dirty="0">
                <a:effectLst/>
                <a:latin typeface="Inter"/>
              </a:rPr>
              <a:t>Facts and figures illustrate that :</a:t>
            </a:r>
            <a:br>
              <a:rPr lang="en-US" sz="1800" b="0" i="0" dirty="0">
                <a:effectLst/>
                <a:latin typeface="Inter"/>
              </a:rPr>
            </a:br>
            <a:r>
              <a:rPr lang="en-US" sz="1800" b="0" i="0" dirty="0">
                <a:effectLst/>
                <a:latin typeface="Inter"/>
              </a:rPr>
              <a:t>Vatican city, tiniest country in the world, shows a climb in growth rate by 1.57 percentage</a:t>
            </a:r>
            <a:br>
              <a:rPr lang="en-US" sz="1800" b="0" i="0" dirty="0">
                <a:effectLst/>
                <a:latin typeface="Inter"/>
              </a:rPr>
            </a:br>
            <a:r>
              <a:rPr lang="en-US" sz="1800" b="0" i="0" dirty="0">
                <a:effectLst/>
                <a:latin typeface="Inter"/>
              </a:rPr>
              <a:t>Monaco's(dependent territory) and San Marino's population size has further shrinked by 0.47 and 0.05 percentage</a:t>
            </a:r>
            <a:br>
              <a:rPr lang="en-US" sz="1800" b="0" i="0" dirty="0">
                <a:effectLst/>
                <a:latin typeface="Inter"/>
              </a:rPr>
            </a:br>
            <a:endParaRPr lang="en-US" sz="1800" dirty="0"/>
          </a:p>
        </p:txBody>
      </p:sp>
      <p:pic>
        <p:nvPicPr>
          <p:cNvPr id="14338" name="Picture 2">
            <a:extLst>
              <a:ext uri="{FF2B5EF4-FFF2-40B4-BE49-F238E27FC236}">
                <a16:creationId xmlns:a16="http://schemas.microsoft.com/office/drawing/2014/main" id="{ABC7B4B4-8F5C-A02A-2103-86BF8BEE86D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56931" y="1825625"/>
            <a:ext cx="9487982"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0239338"/>
      </p:ext>
    </p:extLst>
  </p:cSld>
  <p:clrMapOvr>
    <a:masterClrMapping/>
  </p:clrMapOvr>
  <mc:AlternateContent xmlns:mc="http://schemas.openxmlformats.org/markup-compatibility/2006" xmlns:p14="http://schemas.microsoft.com/office/powerpoint/2010/main">
    <mc:Choice Requires="p14">
      <p:transition spd="slow" p14:dur="4000" advTm="56410">
        <p14:vortex dir="r"/>
      </p:transition>
    </mc:Choice>
    <mc:Fallback xmlns="">
      <p:transition spd="slow" advTm="5641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7" name="Rectangle 96">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99" name="Rectangle 98">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01" name="Top left">
            <a:extLst>
              <a:ext uri="{FF2B5EF4-FFF2-40B4-BE49-F238E27FC236}">
                <a16:creationId xmlns:a16="http://schemas.microsoft.com/office/drawing/2014/main" id="{465E612B-616F-44E5-A649-F2B268BA35C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25" y="-1543"/>
            <a:ext cx="2198951" cy="3349518"/>
            <a:chOff x="10849" y="-3086"/>
            <a:chExt cx="2198951" cy="3349518"/>
          </a:xfrm>
        </p:grpSpPr>
        <p:sp>
          <p:nvSpPr>
            <p:cNvPr id="102" name="Freeform: Shape 101">
              <a:extLst>
                <a:ext uri="{FF2B5EF4-FFF2-40B4-BE49-F238E27FC236}">
                  <a16:creationId xmlns:a16="http://schemas.microsoft.com/office/drawing/2014/main" id="{1EC7E917-E00E-4F17-A6FD-C06E2A0E63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03" name="Freeform: Shape 102">
              <a:extLst>
                <a:ext uri="{FF2B5EF4-FFF2-40B4-BE49-F238E27FC236}">
                  <a16:creationId xmlns:a16="http://schemas.microsoft.com/office/drawing/2014/main" id="{5DC22FD5-AD33-49ED-BA45-6B1575AE9A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4" name="Freeform: Shape 103">
              <a:extLst>
                <a:ext uri="{FF2B5EF4-FFF2-40B4-BE49-F238E27FC236}">
                  <a16:creationId xmlns:a16="http://schemas.microsoft.com/office/drawing/2014/main" id="{3CE6B6BE-6BA0-4FA9-9357-11CF01DD7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5" name="Freeform: Shape 104">
              <a:extLst>
                <a:ext uri="{FF2B5EF4-FFF2-40B4-BE49-F238E27FC236}">
                  <a16:creationId xmlns:a16="http://schemas.microsoft.com/office/drawing/2014/main" id="{61E614B3-1BDA-44CE-95AD-B3761310B3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6" name="Freeform: Shape 105">
              <a:extLst>
                <a:ext uri="{FF2B5EF4-FFF2-40B4-BE49-F238E27FC236}">
                  <a16:creationId xmlns:a16="http://schemas.microsoft.com/office/drawing/2014/main" id="{5314DAA0-3957-4D55-A6E3-D3E50D538E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7" name="Freeform: Shape 106">
              <a:extLst>
                <a:ext uri="{FF2B5EF4-FFF2-40B4-BE49-F238E27FC236}">
                  <a16:creationId xmlns:a16="http://schemas.microsoft.com/office/drawing/2014/main" id="{CAF505DE-53C7-4F00-9B3B-FEF811F6D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8" name="Freeform: Shape 107">
              <a:extLst>
                <a:ext uri="{FF2B5EF4-FFF2-40B4-BE49-F238E27FC236}">
                  <a16:creationId xmlns:a16="http://schemas.microsoft.com/office/drawing/2014/main" id="{98F8A569-D303-4FE8-8507-C7FA3E905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9" name="Freeform: Shape 108">
              <a:extLst>
                <a:ext uri="{FF2B5EF4-FFF2-40B4-BE49-F238E27FC236}">
                  <a16:creationId xmlns:a16="http://schemas.microsoft.com/office/drawing/2014/main" id="{E34BA33D-B77C-4F97-90ED-55051362CC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 name="Title 1">
            <a:extLst>
              <a:ext uri="{FF2B5EF4-FFF2-40B4-BE49-F238E27FC236}">
                <a16:creationId xmlns:a16="http://schemas.microsoft.com/office/drawing/2014/main" id="{478C7F5A-3224-3B0C-52F4-B2711CE75198}"/>
              </a:ext>
            </a:extLst>
          </p:cNvPr>
          <p:cNvSpPr>
            <a:spLocks noGrp="1"/>
          </p:cNvSpPr>
          <p:nvPr>
            <p:ph type="title"/>
          </p:nvPr>
        </p:nvSpPr>
        <p:spPr>
          <a:xfrm>
            <a:off x="1198181" y="557191"/>
            <a:ext cx="9988166" cy="1049924"/>
          </a:xfrm>
        </p:spPr>
        <p:txBody>
          <a:bodyPr vert="horz" lIns="91440" tIns="45720" rIns="91440" bIns="45720" rtlCol="0">
            <a:normAutofit/>
          </a:bodyPr>
          <a:lstStyle/>
          <a:p>
            <a:r>
              <a:rPr lang="en-US" b="0" i="1" kern="1200">
                <a:effectLst/>
                <a:latin typeface="+mj-lt"/>
                <a:ea typeface="+mj-ea"/>
                <a:cs typeface="+mj-cs"/>
              </a:rPr>
              <a:t>Top 5 highly dense countries</a:t>
            </a:r>
            <a:endParaRPr lang="en-US" kern="1200">
              <a:latin typeface="+mj-lt"/>
              <a:ea typeface="+mj-ea"/>
              <a:cs typeface="+mj-cs"/>
            </a:endParaRPr>
          </a:p>
        </p:txBody>
      </p:sp>
      <p:grpSp>
        <p:nvGrpSpPr>
          <p:cNvPr id="111" name="Bottom Right">
            <a:extLst>
              <a:ext uri="{FF2B5EF4-FFF2-40B4-BE49-F238E27FC236}">
                <a16:creationId xmlns:a16="http://schemas.microsoft.com/office/drawing/2014/main" id="{ADB812D4-854E-4DD6-A613-797C10E752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74976" y="3278144"/>
            <a:ext cx="4211600" cy="3581399"/>
            <a:chOff x="7980400" y="3276601"/>
            <a:chExt cx="4211600" cy="3581399"/>
          </a:xfrm>
        </p:grpSpPr>
        <p:grpSp>
          <p:nvGrpSpPr>
            <p:cNvPr id="112" name="Graphic 157">
              <a:extLst>
                <a:ext uri="{FF2B5EF4-FFF2-40B4-BE49-F238E27FC236}">
                  <a16:creationId xmlns:a16="http://schemas.microsoft.com/office/drawing/2014/main" id="{D97CFE60-FA19-428A-A02C-B541878C9BA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6"/>
              <a:chOff x="4114800" y="1423987"/>
              <a:chExt cx="3961542" cy="4007547"/>
            </a:xfrm>
            <a:noFill/>
          </p:grpSpPr>
          <p:sp>
            <p:nvSpPr>
              <p:cNvPr id="114" name="Freeform: Shape 113">
                <a:extLst>
                  <a:ext uri="{FF2B5EF4-FFF2-40B4-BE49-F238E27FC236}">
                    <a16:creationId xmlns:a16="http://schemas.microsoft.com/office/drawing/2014/main" id="{0562F5F8-0562-4FE0-B3AD-5E49C1B61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15" name="Freeform: Shape 114">
                <a:extLst>
                  <a:ext uri="{FF2B5EF4-FFF2-40B4-BE49-F238E27FC236}">
                    <a16:creationId xmlns:a16="http://schemas.microsoft.com/office/drawing/2014/main" id="{E32D6A65-08E4-4AF8-AEE6-F180D12FBA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16" name="Freeform: Shape 115">
                <a:extLst>
                  <a:ext uri="{FF2B5EF4-FFF2-40B4-BE49-F238E27FC236}">
                    <a16:creationId xmlns:a16="http://schemas.microsoft.com/office/drawing/2014/main" id="{BB7FDAC0-E6E6-4AB4-8235-A23232BCC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17" name="Freeform: Shape 116">
                <a:extLst>
                  <a:ext uri="{FF2B5EF4-FFF2-40B4-BE49-F238E27FC236}">
                    <a16:creationId xmlns:a16="http://schemas.microsoft.com/office/drawing/2014/main" id="{ADF11930-DCC4-4A0E-9F9D-68BE14348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18" name="Freeform: Shape 117">
                <a:extLst>
                  <a:ext uri="{FF2B5EF4-FFF2-40B4-BE49-F238E27FC236}">
                    <a16:creationId xmlns:a16="http://schemas.microsoft.com/office/drawing/2014/main" id="{6D85B5BC-031D-4CF5-9B96-5A3063EA8B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19" name="Freeform: Shape 118">
                <a:extLst>
                  <a:ext uri="{FF2B5EF4-FFF2-40B4-BE49-F238E27FC236}">
                    <a16:creationId xmlns:a16="http://schemas.microsoft.com/office/drawing/2014/main" id="{DB23B211-EDE9-44BA-A81A-C5DC3F886D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20" name="Freeform: Shape 119">
                <a:extLst>
                  <a:ext uri="{FF2B5EF4-FFF2-40B4-BE49-F238E27FC236}">
                    <a16:creationId xmlns:a16="http://schemas.microsoft.com/office/drawing/2014/main" id="{42C80F66-435F-46CD-BC2E-3EA62444F4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113" name="Freeform: Shape 112">
              <a:extLst>
                <a:ext uri="{FF2B5EF4-FFF2-40B4-BE49-F238E27FC236}">
                  <a16:creationId xmlns:a16="http://schemas.microsoft.com/office/drawing/2014/main" id="{C5A2D0DC-5F34-44DC-9930-8C7B42BFEE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sp>
        <p:nvSpPr>
          <p:cNvPr id="5" name="Rectangle 1">
            <a:extLst>
              <a:ext uri="{FF2B5EF4-FFF2-40B4-BE49-F238E27FC236}">
                <a16:creationId xmlns:a16="http://schemas.microsoft.com/office/drawing/2014/main" id="{56FAB09E-2F56-DB15-E62C-783F50205C4E}"/>
              </a:ext>
            </a:extLst>
          </p:cNvPr>
          <p:cNvSpPr>
            <a:spLocks noChangeArrowheads="1"/>
          </p:cNvSpPr>
          <p:nvPr/>
        </p:nvSpPr>
        <p:spPr bwMode="auto">
          <a:xfrm>
            <a:off x="0"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br>
              <a:rPr kumimoji="0" lang="en-US" altLang="en-US" b="0" i="0" u="none" strike="noStrike" cap="none" normalizeH="0" baseline="0" dirty="0">
                <a:ln>
                  <a:noFill/>
                </a:ln>
                <a:solidFill>
                  <a:schemeClr val="tx1"/>
                </a:solidFill>
                <a:effectLst/>
                <a:latin typeface="Arial" panose="020B0604020202020204" pitchFamily="34" charset="0"/>
              </a:rPr>
            </a:br>
            <a:endParaRPr kumimoji="0" lang="en-US" altLang="en-US" b="0" i="0" u="none" strike="noStrike" cap="none" normalizeH="0" baseline="0" dirty="0">
              <a:ln>
                <a:noFill/>
              </a:ln>
              <a:solidFill>
                <a:schemeClr val="tx1"/>
              </a:solidFill>
              <a:effectLst/>
              <a:latin typeface="Arial" panose="020B0604020202020204" pitchFamily="34" charset="0"/>
            </a:endParaRPr>
          </a:p>
        </p:txBody>
      </p:sp>
      <p:graphicFrame>
        <p:nvGraphicFramePr>
          <p:cNvPr id="13" name="Content Placeholder 12">
            <a:extLst>
              <a:ext uri="{FF2B5EF4-FFF2-40B4-BE49-F238E27FC236}">
                <a16:creationId xmlns:a16="http://schemas.microsoft.com/office/drawing/2014/main" id="{633528F2-31DF-9F7B-1DB7-E8B432A2843B}"/>
              </a:ext>
            </a:extLst>
          </p:cNvPr>
          <p:cNvGraphicFramePr>
            <a:graphicFrameLocks noGrp="1"/>
          </p:cNvGraphicFramePr>
          <p:nvPr>
            <p:ph idx="1"/>
            <p:extLst>
              <p:ext uri="{D42A27DB-BD31-4B8C-83A1-F6EECF244321}">
                <p14:modId xmlns:p14="http://schemas.microsoft.com/office/powerpoint/2010/main" val="2269015726"/>
              </p:ext>
            </p:extLst>
          </p:nvPr>
        </p:nvGraphicFramePr>
        <p:xfrm>
          <a:off x="402354" y="1691115"/>
          <a:ext cx="11370550" cy="4827259"/>
        </p:xfrm>
        <a:graphic>
          <a:graphicData uri="http://schemas.openxmlformats.org/drawingml/2006/table">
            <a:tbl>
              <a:tblPr>
                <a:tableStyleId>{5C22544A-7EE6-4342-B048-85BDC9FD1C3A}</a:tableStyleId>
              </a:tblPr>
              <a:tblGrid>
                <a:gridCol w="1137055">
                  <a:extLst>
                    <a:ext uri="{9D8B030D-6E8A-4147-A177-3AD203B41FA5}">
                      <a16:colId xmlns:a16="http://schemas.microsoft.com/office/drawing/2014/main" val="4028667087"/>
                    </a:ext>
                  </a:extLst>
                </a:gridCol>
                <a:gridCol w="1137055">
                  <a:extLst>
                    <a:ext uri="{9D8B030D-6E8A-4147-A177-3AD203B41FA5}">
                      <a16:colId xmlns:a16="http://schemas.microsoft.com/office/drawing/2014/main" val="2126581736"/>
                    </a:ext>
                  </a:extLst>
                </a:gridCol>
                <a:gridCol w="1137055">
                  <a:extLst>
                    <a:ext uri="{9D8B030D-6E8A-4147-A177-3AD203B41FA5}">
                      <a16:colId xmlns:a16="http://schemas.microsoft.com/office/drawing/2014/main" val="3407962098"/>
                    </a:ext>
                  </a:extLst>
                </a:gridCol>
                <a:gridCol w="1137055">
                  <a:extLst>
                    <a:ext uri="{9D8B030D-6E8A-4147-A177-3AD203B41FA5}">
                      <a16:colId xmlns:a16="http://schemas.microsoft.com/office/drawing/2014/main" val="2719891355"/>
                    </a:ext>
                  </a:extLst>
                </a:gridCol>
                <a:gridCol w="1137055">
                  <a:extLst>
                    <a:ext uri="{9D8B030D-6E8A-4147-A177-3AD203B41FA5}">
                      <a16:colId xmlns:a16="http://schemas.microsoft.com/office/drawing/2014/main" val="3427208124"/>
                    </a:ext>
                  </a:extLst>
                </a:gridCol>
                <a:gridCol w="1137055">
                  <a:extLst>
                    <a:ext uri="{9D8B030D-6E8A-4147-A177-3AD203B41FA5}">
                      <a16:colId xmlns:a16="http://schemas.microsoft.com/office/drawing/2014/main" val="1950045640"/>
                    </a:ext>
                  </a:extLst>
                </a:gridCol>
                <a:gridCol w="1137055">
                  <a:extLst>
                    <a:ext uri="{9D8B030D-6E8A-4147-A177-3AD203B41FA5}">
                      <a16:colId xmlns:a16="http://schemas.microsoft.com/office/drawing/2014/main" val="427829996"/>
                    </a:ext>
                  </a:extLst>
                </a:gridCol>
                <a:gridCol w="1137055">
                  <a:extLst>
                    <a:ext uri="{9D8B030D-6E8A-4147-A177-3AD203B41FA5}">
                      <a16:colId xmlns:a16="http://schemas.microsoft.com/office/drawing/2014/main" val="698185710"/>
                    </a:ext>
                  </a:extLst>
                </a:gridCol>
                <a:gridCol w="1137055">
                  <a:extLst>
                    <a:ext uri="{9D8B030D-6E8A-4147-A177-3AD203B41FA5}">
                      <a16:colId xmlns:a16="http://schemas.microsoft.com/office/drawing/2014/main" val="1991867203"/>
                    </a:ext>
                  </a:extLst>
                </a:gridCol>
                <a:gridCol w="1137055">
                  <a:extLst>
                    <a:ext uri="{9D8B030D-6E8A-4147-A177-3AD203B41FA5}">
                      <a16:colId xmlns:a16="http://schemas.microsoft.com/office/drawing/2014/main" val="793620412"/>
                    </a:ext>
                  </a:extLst>
                </a:gridCol>
              </a:tblGrid>
              <a:tr h="518364">
                <a:tc>
                  <a:txBody>
                    <a:bodyPr/>
                    <a:lstStyle/>
                    <a:p>
                      <a:pPr algn="ctr" fontAlgn="b"/>
                      <a:r>
                        <a:rPr lang="en-US" sz="1100" u="none" strike="noStrike">
                          <a:effectLst/>
                        </a:rPr>
                        <a:t> </a:t>
                      </a:r>
                      <a:endParaRPr lang="en-US" sz="1100" b="0" i="0" u="none" strike="noStrike">
                        <a:solidFill>
                          <a:srgbClr val="000000"/>
                        </a:solidFill>
                        <a:effectLst/>
                        <a:latin typeface="Calibri" panose="020F0502020204030204" pitchFamily="34" charset="0"/>
                      </a:endParaRPr>
                    </a:p>
                  </a:txBody>
                  <a:tcPr marL="8962" marR="8962" marT="8962" marB="0" anchor="b"/>
                </a:tc>
                <a:tc>
                  <a:txBody>
                    <a:bodyPr/>
                    <a:lstStyle/>
                    <a:p>
                      <a:pPr algn="ctr" fontAlgn="b"/>
                      <a:r>
                        <a:rPr lang="en-US" sz="1100" u="none" strike="noStrike">
                          <a:effectLst/>
                        </a:rPr>
                        <a:t> </a:t>
                      </a:r>
                      <a:endParaRPr lang="en-US" sz="1100" b="0" i="0" u="none" strike="noStrike">
                        <a:solidFill>
                          <a:srgbClr val="000000"/>
                        </a:solidFill>
                        <a:effectLst/>
                        <a:latin typeface="Calibri" panose="020F0502020204030204" pitchFamily="34" charset="0"/>
                      </a:endParaRPr>
                    </a:p>
                  </a:txBody>
                  <a:tcPr marL="8962" marR="8962" marT="8962" marB="0" anchor="b"/>
                </a:tc>
                <a:tc rowSpan="2">
                  <a:txBody>
                    <a:bodyPr/>
                    <a:lstStyle/>
                    <a:p>
                      <a:pPr algn="ctr" rtl="0" fontAlgn="ctr"/>
                      <a:r>
                        <a:rPr lang="en-US" sz="1300" u="none" strike="noStrike">
                          <a:effectLst/>
                        </a:rPr>
                        <a:t>Population 2023</a:t>
                      </a:r>
                      <a:endParaRPr lang="en-US" sz="1300" b="0" i="0" u="none" strike="noStrike">
                        <a:solidFill>
                          <a:srgbClr val="FFFFFF"/>
                        </a:solidFill>
                        <a:effectLst/>
                        <a:latin typeface="Arial" panose="020B0604020202020204" pitchFamily="34" charset="0"/>
                      </a:endParaRPr>
                    </a:p>
                  </a:txBody>
                  <a:tcPr marL="8962" marR="8962" marT="8962" marB="0" anchor="ctr"/>
                </a:tc>
                <a:tc rowSpan="2">
                  <a:txBody>
                    <a:bodyPr/>
                    <a:lstStyle/>
                    <a:p>
                      <a:pPr algn="ctr" rtl="0" fontAlgn="ctr"/>
                      <a:r>
                        <a:rPr lang="en-US" sz="1300" u="none" strike="noStrike">
                          <a:effectLst/>
                        </a:rPr>
                        <a:t>Population 2022</a:t>
                      </a:r>
                      <a:endParaRPr lang="en-US" sz="1300" b="0" i="0" u="none" strike="noStrike">
                        <a:solidFill>
                          <a:srgbClr val="FFFFFF"/>
                        </a:solidFill>
                        <a:effectLst/>
                        <a:latin typeface="Arial" panose="020B0604020202020204" pitchFamily="34" charset="0"/>
                      </a:endParaRPr>
                    </a:p>
                  </a:txBody>
                  <a:tcPr marL="8962" marR="8962" marT="8962" marB="0" anchor="ctr"/>
                </a:tc>
                <a:tc rowSpan="2">
                  <a:txBody>
                    <a:bodyPr/>
                    <a:lstStyle/>
                    <a:p>
                      <a:pPr algn="ctr" rtl="0" fontAlgn="ctr"/>
                      <a:r>
                        <a:rPr lang="en-US" sz="1300" u="none" strike="noStrike">
                          <a:effectLst/>
                        </a:rPr>
                        <a:t>Area(km²)</a:t>
                      </a:r>
                      <a:endParaRPr lang="en-US" sz="1300" b="0" i="0" u="none" strike="noStrike">
                        <a:solidFill>
                          <a:srgbClr val="FFFFFF"/>
                        </a:solidFill>
                        <a:effectLst/>
                        <a:latin typeface="Arial" panose="020B0604020202020204" pitchFamily="34" charset="0"/>
                      </a:endParaRPr>
                    </a:p>
                  </a:txBody>
                  <a:tcPr marL="8962" marR="8962" marT="8962" marB="0" anchor="ctr"/>
                </a:tc>
                <a:tc rowSpan="2">
                  <a:txBody>
                    <a:bodyPr/>
                    <a:lstStyle/>
                    <a:p>
                      <a:pPr algn="ctr" rtl="0" fontAlgn="ctr"/>
                      <a:r>
                        <a:rPr lang="en-US" sz="1300" u="none" strike="noStrike">
                          <a:effectLst/>
                        </a:rPr>
                        <a:t>Land Area(km²)</a:t>
                      </a:r>
                      <a:endParaRPr lang="en-US" sz="1300" b="0" i="0" u="none" strike="noStrike">
                        <a:solidFill>
                          <a:srgbClr val="FFFFFF"/>
                        </a:solidFill>
                        <a:effectLst/>
                        <a:latin typeface="Arial" panose="020B0604020202020204" pitchFamily="34" charset="0"/>
                      </a:endParaRPr>
                    </a:p>
                  </a:txBody>
                  <a:tcPr marL="8962" marR="8962" marT="8962" marB="0" anchor="ctr"/>
                </a:tc>
                <a:tc rowSpan="2">
                  <a:txBody>
                    <a:bodyPr/>
                    <a:lstStyle/>
                    <a:p>
                      <a:pPr algn="ctr" rtl="0" fontAlgn="ctr"/>
                      <a:r>
                        <a:rPr lang="en-US" sz="1300" u="none" strike="noStrike">
                          <a:effectLst/>
                        </a:rPr>
                        <a:t>Density (/km²)</a:t>
                      </a:r>
                      <a:endParaRPr lang="en-US" sz="1300" b="0" i="0" u="none" strike="noStrike">
                        <a:solidFill>
                          <a:srgbClr val="FFFFFF"/>
                        </a:solidFill>
                        <a:effectLst/>
                        <a:latin typeface="Arial" panose="020B0604020202020204" pitchFamily="34" charset="0"/>
                      </a:endParaRPr>
                    </a:p>
                  </a:txBody>
                  <a:tcPr marL="8962" marR="8962" marT="8962" marB="0" anchor="ctr"/>
                </a:tc>
                <a:tc rowSpan="2">
                  <a:txBody>
                    <a:bodyPr/>
                    <a:lstStyle/>
                    <a:p>
                      <a:pPr algn="ctr" rtl="0" fontAlgn="ctr"/>
                      <a:r>
                        <a:rPr lang="en-US" sz="1300" u="none" strike="noStrike">
                          <a:effectLst/>
                        </a:rPr>
                        <a:t>Growth Rate</a:t>
                      </a:r>
                      <a:endParaRPr lang="en-US" sz="1300" b="0" i="0" u="none" strike="noStrike">
                        <a:solidFill>
                          <a:srgbClr val="FFFFFF"/>
                        </a:solidFill>
                        <a:effectLst/>
                        <a:latin typeface="Arial" panose="020B0604020202020204" pitchFamily="34" charset="0"/>
                      </a:endParaRPr>
                    </a:p>
                  </a:txBody>
                  <a:tcPr marL="8962" marR="8962" marT="8962" marB="0" anchor="ctr"/>
                </a:tc>
                <a:tc rowSpan="2">
                  <a:txBody>
                    <a:bodyPr/>
                    <a:lstStyle/>
                    <a:p>
                      <a:pPr algn="ctr" rtl="0" fontAlgn="ctr"/>
                      <a:r>
                        <a:rPr lang="en-US" sz="1300" u="none" strike="noStrike">
                          <a:effectLst/>
                        </a:rPr>
                        <a:t>World %</a:t>
                      </a:r>
                      <a:endParaRPr lang="en-US" sz="1300" b="0" i="0" u="none" strike="noStrike">
                        <a:solidFill>
                          <a:srgbClr val="FFFFFF"/>
                        </a:solidFill>
                        <a:effectLst/>
                        <a:latin typeface="Arial" panose="020B0604020202020204" pitchFamily="34" charset="0"/>
                      </a:endParaRPr>
                    </a:p>
                  </a:txBody>
                  <a:tcPr marL="8962" marR="8962" marT="8962" marB="0" anchor="ctr"/>
                </a:tc>
                <a:tc rowSpan="2">
                  <a:txBody>
                    <a:bodyPr/>
                    <a:lstStyle/>
                    <a:p>
                      <a:pPr algn="ctr" rtl="0" fontAlgn="ctr"/>
                      <a:r>
                        <a:rPr lang="en-US" sz="1300" u="none" strike="noStrike">
                          <a:effectLst/>
                        </a:rPr>
                        <a:t>Rank</a:t>
                      </a:r>
                      <a:endParaRPr lang="en-US" sz="1300" b="0" i="0" u="none" strike="noStrike">
                        <a:solidFill>
                          <a:srgbClr val="FFFFFF"/>
                        </a:solidFill>
                        <a:effectLst/>
                        <a:latin typeface="Arial" panose="020B0604020202020204" pitchFamily="34" charset="0"/>
                      </a:endParaRPr>
                    </a:p>
                  </a:txBody>
                  <a:tcPr marL="8962" marR="8962" marT="8962" marB="0" anchor="ctr"/>
                </a:tc>
                <a:extLst>
                  <a:ext uri="{0D108BD9-81ED-4DB2-BD59-A6C34878D82A}">
                    <a16:rowId xmlns:a16="http://schemas.microsoft.com/office/drawing/2014/main" val="586111891"/>
                  </a:ext>
                </a:extLst>
              </a:tr>
              <a:tr h="1231115">
                <a:tc>
                  <a:txBody>
                    <a:bodyPr/>
                    <a:lstStyle/>
                    <a:p>
                      <a:pPr algn="ctr" rtl="0" fontAlgn="ctr"/>
                      <a:r>
                        <a:rPr lang="en-US" sz="1100" u="none" strike="noStrike">
                          <a:effectLst/>
                        </a:rPr>
                        <a:t>No.</a:t>
                      </a:r>
                      <a:endParaRPr lang="en-US" sz="1100" b="0" i="0" u="none" strike="noStrike">
                        <a:solidFill>
                          <a:srgbClr val="000000"/>
                        </a:solidFill>
                        <a:effectLst/>
                        <a:latin typeface="Calibri" panose="020F0502020204030204" pitchFamily="34" charset="0"/>
                      </a:endParaRPr>
                    </a:p>
                  </a:txBody>
                  <a:tcPr marL="8962" marR="8962" marT="8962" marB="0" anchor="ctr"/>
                </a:tc>
                <a:tc>
                  <a:txBody>
                    <a:bodyPr/>
                    <a:lstStyle/>
                    <a:p>
                      <a:pPr algn="ctr" rtl="0" fontAlgn="ctr"/>
                      <a:r>
                        <a:rPr lang="en-US" sz="1300" u="none" strike="noStrike">
                          <a:effectLst/>
                        </a:rPr>
                        <a:t>Country</a:t>
                      </a:r>
                      <a:endParaRPr lang="en-US" sz="1300" b="0" i="0" u="none" strike="noStrike">
                        <a:solidFill>
                          <a:srgbClr val="FFFFFF"/>
                        </a:solidFill>
                        <a:effectLst/>
                        <a:latin typeface="Arial" panose="020B0604020202020204" pitchFamily="34" charset="0"/>
                      </a:endParaRPr>
                    </a:p>
                  </a:txBody>
                  <a:tcPr marL="8962" marR="8962" marT="8962" marB="0" anchor="ct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995328995"/>
                  </a:ext>
                </a:extLst>
              </a:tr>
              <a:tr h="615556">
                <a:tc>
                  <a:txBody>
                    <a:bodyPr/>
                    <a:lstStyle/>
                    <a:p>
                      <a:pPr algn="ctr" rtl="0" fontAlgn="ctr"/>
                      <a:r>
                        <a:rPr lang="en-US" sz="1300" u="none" strike="noStrike">
                          <a:effectLst/>
                        </a:rPr>
                        <a:t>0</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Monaco</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36297</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36469</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2</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2</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18149</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-0.47</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0</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217</a:t>
                      </a:r>
                      <a:endParaRPr lang="en-US" sz="1300" b="0" i="0" u="none" strike="noStrike">
                        <a:solidFill>
                          <a:srgbClr val="FFFFFF"/>
                        </a:solidFill>
                        <a:effectLst/>
                        <a:latin typeface="Arial" panose="020B0604020202020204" pitchFamily="34" charset="0"/>
                      </a:endParaRPr>
                    </a:p>
                  </a:txBody>
                  <a:tcPr marL="8962" marR="8962" marT="8962" marB="0" anchor="ctr"/>
                </a:tc>
                <a:extLst>
                  <a:ext uri="{0D108BD9-81ED-4DB2-BD59-A6C34878D82A}">
                    <a16:rowId xmlns:a16="http://schemas.microsoft.com/office/drawing/2014/main" val="1462166566"/>
                  </a:ext>
                </a:extLst>
              </a:tr>
              <a:tr h="615556">
                <a:tc>
                  <a:txBody>
                    <a:bodyPr/>
                    <a:lstStyle/>
                    <a:p>
                      <a:pPr algn="ctr" rtl="0" fontAlgn="ctr"/>
                      <a:r>
                        <a:rPr lang="en-US" sz="1300" u="none" strike="noStrike">
                          <a:effectLst/>
                        </a:rPr>
                        <a:t>1</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Singapore</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5998922</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5975689</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710</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718</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8377</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0.65</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0.08</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114</a:t>
                      </a:r>
                      <a:endParaRPr lang="en-US" sz="1300" b="0" i="0" u="none" strike="noStrike">
                        <a:solidFill>
                          <a:srgbClr val="FFFFFF"/>
                        </a:solidFill>
                        <a:effectLst/>
                        <a:latin typeface="Arial" panose="020B0604020202020204" pitchFamily="34" charset="0"/>
                      </a:endParaRPr>
                    </a:p>
                  </a:txBody>
                  <a:tcPr marL="8962" marR="8962" marT="8962" marB="0" anchor="ctr"/>
                </a:tc>
                <a:extLst>
                  <a:ext uri="{0D108BD9-81ED-4DB2-BD59-A6C34878D82A}">
                    <a16:rowId xmlns:a16="http://schemas.microsoft.com/office/drawing/2014/main" val="2213682976"/>
                  </a:ext>
                </a:extLst>
              </a:tr>
              <a:tr h="615556">
                <a:tc>
                  <a:txBody>
                    <a:bodyPr/>
                    <a:lstStyle/>
                    <a:p>
                      <a:pPr algn="ctr" rtl="0" fontAlgn="ctr"/>
                      <a:r>
                        <a:rPr lang="en-US" sz="1300" u="none" strike="noStrike">
                          <a:effectLst/>
                        </a:rPr>
                        <a:t>2</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Hong Kong</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7488976</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7488865</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1.1K</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1.1K</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7135</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0.04</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0.09</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104</a:t>
                      </a:r>
                      <a:endParaRPr lang="en-US" sz="1300" b="0" i="0" u="none" strike="noStrike">
                        <a:solidFill>
                          <a:srgbClr val="FFFFFF"/>
                        </a:solidFill>
                        <a:effectLst/>
                        <a:latin typeface="Arial" panose="020B0604020202020204" pitchFamily="34" charset="0"/>
                      </a:endParaRPr>
                    </a:p>
                  </a:txBody>
                  <a:tcPr marL="8962" marR="8962" marT="8962" marB="0" anchor="ctr"/>
                </a:tc>
                <a:extLst>
                  <a:ext uri="{0D108BD9-81ED-4DB2-BD59-A6C34878D82A}">
                    <a16:rowId xmlns:a16="http://schemas.microsoft.com/office/drawing/2014/main" val="796379344"/>
                  </a:ext>
                </a:extLst>
              </a:tr>
              <a:tr h="615556">
                <a:tc>
                  <a:txBody>
                    <a:bodyPr/>
                    <a:lstStyle/>
                    <a:p>
                      <a:pPr algn="ctr" rtl="0" fontAlgn="ctr"/>
                      <a:r>
                        <a:rPr lang="en-US" sz="1300" u="none" strike="noStrike">
                          <a:effectLst/>
                        </a:rPr>
                        <a:t>3</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Bahrain</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1480242</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1472233</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765</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785</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1892</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0.9</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0.02</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154</a:t>
                      </a:r>
                      <a:endParaRPr lang="en-US" sz="1300" b="0" i="0" u="none" strike="noStrike">
                        <a:solidFill>
                          <a:srgbClr val="FFFFFF"/>
                        </a:solidFill>
                        <a:effectLst/>
                        <a:latin typeface="Arial" panose="020B0604020202020204" pitchFamily="34" charset="0"/>
                      </a:endParaRPr>
                    </a:p>
                  </a:txBody>
                  <a:tcPr marL="8962" marR="8962" marT="8962" marB="0" anchor="ctr"/>
                </a:tc>
                <a:extLst>
                  <a:ext uri="{0D108BD9-81ED-4DB2-BD59-A6C34878D82A}">
                    <a16:rowId xmlns:a16="http://schemas.microsoft.com/office/drawing/2014/main" val="1042734038"/>
                  </a:ext>
                </a:extLst>
              </a:tr>
              <a:tr h="615556">
                <a:tc>
                  <a:txBody>
                    <a:bodyPr/>
                    <a:lstStyle/>
                    <a:p>
                      <a:pPr algn="ctr" rtl="0" fontAlgn="ctr"/>
                      <a:r>
                        <a:rPr lang="en-US" sz="1300" u="none" strike="noStrike">
                          <a:effectLst/>
                        </a:rPr>
                        <a:t>4</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Maldives</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522338</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523787</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300</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300</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1737</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-0.53</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rtl="0" fontAlgn="ctr"/>
                      <a:r>
                        <a:rPr lang="en-US" sz="1300" u="none" strike="noStrike">
                          <a:effectLst/>
                        </a:rPr>
                        <a:t>0.01</a:t>
                      </a:r>
                      <a:endParaRPr lang="en-US" sz="1300" b="0" i="0" u="none" strike="noStrike">
                        <a:solidFill>
                          <a:srgbClr val="FFFFFF"/>
                        </a:solidFill>
                        <a:effectLst/>
                        <a:latin typeface="Arial" panose="020B0604020202020204" pitchFamily="34" charset="0"/>
                      </a:endParaRPr>
                    </a:p>
                  </a:txBody>
                  <a:tcPr marL="8962" marR="8962" marT="8962" marB="0" anchor="ctr"/>
                </a:tc>
                <a:tc>
                  <a:txBody>
                    <a:bodyPr/>
                    <a:lstStyle/>
                    <a:p>
                      <a:pPr algn="ctr" fontAlgn="t"/>
                      <a:r>
                        <a:rPr lang="en-US" sz="1300" u="none" strike="noStrike" dirty="0">
                          <a:effectLst/>
                        </a:rPr>
                        <a:t>174</a:t>
                      </a:r>
                      <a:endParaRPr lang="en-US" sz="1300" b="0" i="0" u="none" strike="noStrike" dirty="0">
                        <a:solidFill>
                          <a:srgbClr val="FFFFFF"/>
                        </a:solidFill>
                        <a:effectLst/>
                        <a:latin typeface="Arial" panose="020B0604020202020204" pitchFamily="34" charset="0"/>
                      </a:endParaRPr>
                    </a:p>
                  </a:txBody>
                  <a:tcPr marL="8962" marR="8962" marT="8962" marB="0"/>
                </a:tc>
                <a:extLst>
                  <a:ext uri="{0D108BD9-81ED-4DB2-BD59-A6C34878D82A}">
                    <a16:rowId xmlns:a16="http://schemas.microsoft.com/office/drawing/2014/main" val="4002143542"/>
                  </a:ext>
                </a:extLst>
              </a:tr>
            </a:tbl>
          </a:graphicData>
        </a:graphic>
      </p:graphicFrame>
    </p:spTree>
    <p:extLst>
      <p:ext uri="{BB962C8B-B14F-4D97-AF65-F5344CB8AC3E}">
        <p14:creationId xmlns:p14="http://schemas.microsoft.com/office/powerpoint/2010/main" val="954067546"/>
      </p:ext>
    </p:extLst>
  </p:cSld>
  <p:clrMapOvr>
    <a:masterClrMapping/>
  </p:clrMapOvr>
  <mc:AlternateContent xmlns:mc="http://schemas.openxmlformats.org/markup-compatibility/2006" xmlns:p14="http://schemas.microsoft.com/office/powerpoint/2010/main">
    <mc:Choice Requires="p14">
      <p:transition spd="slow" p14:dur="4000" advTm="31968">
        <p14:vortex dir="r"/>
      </p:transition>
    </mc:Choice>
    <mc:Fallback xmlns="">
      <p:transition spd="slow" advTm="31968">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3" name="Top left">
            <a:extLst>
              <a:ext uri="{FF2B5EF4-FFF2-40B4-BE49-F238E27FC236}">
                <a16:creationId xmlns:a16="http://schemas.microsoft.com/office/drawing/2014/main" id="{32D15CB3-AC64-41F7-86F8-22A111F3DC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25" y="-1543"/>
            <a:ext cx="2198951" cy="3349518"/>
            <a:chOff x="10849" y="-3086"/>
            <a:chExt cx="2198951" cy="3349518"/>
          </a:xfrm>
        </p:grpSpPr>
        <p:sp>
          <p:nvSpPr>
            <p:cNvPr id="14" name="Freeform: Shape 13">
              <a:extLst>
                <a:ext uri="{FF2B5EF4-FFF2-40B4-BE49-F238E27FC236}">
                  <a16:creationId xmlns:a16="http://schemas.microsoft.com/office/drawing/2014/main" id="{9B8FAC53-55F6-4B51-8FAD-977E5E7D7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5" name="Freeform: Shape 14">
              <a:extLst>
                <a:ext uri="{FF2B5EF4-FFF2-40B4-BE49-F238E27FC236}">
                  <a16:creationId xmlns:a16="http://schemas.microsoft.com/office/drawing/2014/main" id="{BC29D267-CD4D-4FD7-8F45-1C8FB4235A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6" name="Freeform: Shape 15">
              <a:extLst>
                <a:ext uri="{FF2B5EF4-FFF2-40B4-BE49-F238E27FC236}">
                  <a16:creationId xmlns:a16="http://schemas.microsoft.com/office/drawing/2014/main" id="{0EFC9A2B-D1CA-4247-836D-EAB80EB5ED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7" name="Freeform: Shape 16">
              <a:extLst>
                <a:ext uri="{FF2B5EF4-FFF2-40B4-BE49-F238E27FC236}">
                  <a16:creationId xmlns:a16="http://schemas.microsoft.com/office/drawing/2014/main" id="{F4F9AB28-B3F0-425B-8E51-E16DDB8536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8" name="Freeform: Shape 17">
              <a:extLst>
                <a:ext uri="{FF2B5EF4-FFF2-40B4-BE49-F238E27FC236}">
                  <a16:creationId xmlns:a16="http://schemas.microsoft.com/office/drawing/2014/main" id="{891B00CE-2CF5-4DF1-A345-4516E2E83D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9" name="Freeform: Shape 18">
              <a:extLst>
                <a:ext uri="{FF2B5EF4-FFF2-40B4-BE49-F238E27FC236}">
                  <a16:creationId xmlns:a16="http://schemas.microsoft.com/office/drawing/2014/main" id="{8B332657-F1E9-428F-BA70-8DD848E553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0" name="Freeform: Shape 19">
              <a:extLst>
                <a:ext uri="{FF2B5EF4-FFF2-40B4-BE49-F238E27FC236}">
                  <a16:creationId xmlns:a16="http://schemas.microsoft.com/office/drawing/2014/main" id="{766A6EF8-94C7-4127-9EF9-584AD6885B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1" name="Freeform: Shape 20">
              <a:extLst>
                <a:ext uri="{FF2B5EF4-FFF2-40B4-BE49-F238E27FC236}">
                  <a16:creationId xmlns:a16="http://schemas.microsoft.com/office/drawing/2014/main" id="{3B1C2001-8549-4C7B-86AB-049B0C99EF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 name="Title 1">
            <a:extLst>
              <a:ext uri="{FF2B5EF4-FFF2-40B4-BE49-F238E27FC236}">
                <a16:creationId xmlns:a16="http://schemas.microsoft.com/office/drawing/2014/main" id="{B108E21E-E5E6-76AA-344E-7275E15403B9}"/>
              </a:ext>
            </a:extLst>
          </p:cNvPr>
          <p:cNvSpPr>
            <a:spLocks noGrp="1"/>
          </p:cNvSpPr>
          <p:nvPr>
            <p:ph type="title"/>
          </p:nvPr>
        </p:nvSpPr>
        <p:spPr>
          <a:xfrm>
            <a:off x="1198181" y="168425"/>
            <a:ext cx="9988166" cy="1100995"/>
          </a:xfrm>
        </p:spPr>
        <p:txBody>
          <a:bodyPr>
            <a:normAutofit/>
          </a:bodyPr>
          <a:lstStyle/>
          <a:p>
            <a:pPr algn="ctr"/>
            <a:r>
              <a:rPr lang="en-US" b="0" i="1">
                <a:effectLst/>
              </a:rPr>
              <a:t>Top 5 least dense countries</a:t>
            </a:r>
            <a:endParaRPr lang="en-US" dirty="0"/>
          </a:p>
        </p:txBody>
      </p:sp>
      <p:grpSp>
        <p:nvGrpSpPr>
          <p:cNvPr id="23" name="Bottom Right">
            <a:extLst>
              <a:ext uri="{FF2B5EF4-FFF2-40B4-BE49-F238E27FC236}">
                <a16:creationId xmlns:a16="http://schemas.microsoft.com/office/drawing/2014/main" id="{921D9B61-CDA2-49D1-82AA-534691496F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74976" y="3278144"/>
            <a:ext cx="4211600" cy="3581399"/>
            <a:chOff x="7980400" y="3276601"/>
            <a:chExt cx="4211600" cy="3581399"/>
          </a:xfrm>
        </p:grpSpPr>
        <p:grpSp>
          <p:nvGrpSpPr>
            <p:cNvPr id="24" name="Graphic 157">
              <a:extLst>
                <a:ext uri="{FF2B5EF4-FFF2-40B4-BE49-F238E27FC236}">
                  <a16:creationId xmlns:a16="http://schemas.microsoft.com/office/drawing/2014/main" id="{A202591B-301C-460E-801A-4C116AC08CD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6"/>
              <a:chOff x="4114800" y="1423987"/>
              <a:chExt cx="3961542" cy="4007547"/>
            </a:xfrm>
            <a:noFill/>
          </p:grpSpPr>
          <p:sp>
            <p:nvSpPr>
              <p:cNvPr id="26" name="Freeform: Shape 25">
                <a:extLst>
                  <a:ext uri="{FF2B5EF4-FFF2-40B4-BE49-F238E27FC236}">
                    <a16:creationId xmlns:a16="http://schemas.microsoft.com/office/drawing/2014/main" id="{257EC7EC-4934-4A65-B3AA-6AE3BD0739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7" name="Freeform: Shape 26">
                <a:extLst>
                  <a:ext uri="{FF2B5EF4-FFF2-40B4-BE49-F238E27FC236}">
                    <a16:creationId xmlns:a16="http://schemas.microsoft.com/office/drawing/2014/main" id="{201FEC27-F3E2-41E5-8C3B-FF66A13D84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8" name="Freeform: Shape 27">
                <a:extLst>
                  <a:ext uri="{FF2B5EF4-FFF2-40B4-BE49-F238E27FC236}">
                    <a16:creationId xmlns:a16="http://schemas.microsoft.com/office/drawing/2014/main" id="{CBFE67A7-A995-43D6-8414-EBB2A758A0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9" name="Freeform: Shape 28">
                <a:extLst>
                  <a:ext uri="{FF2B5EF4-FFF2-40B4-BE49-F238E27FC236}">
                    <a16:creationId xmlns:a16="http://schemas.microsoft.com/office/drawing/2014/main" id="{6DB28E40-FF5E-459D-B516-A16554BBBF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30" name="Freeform: Shape 29">
                <a:extLst>
                  <a:ext uri="{FF2B5EF4-FFF2-40B4-BE49-F238E27FC236}">
                    <a16:creationId xmlns:a16="http://schemas.microsoft.com/office/drawing/2014/main" id="{9724247A-6615-4D27-80F0-3392762826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31" name="Freeform: Shape 30">
                <a:extLst>
                  <a:ext uri="{FF2B5EF4-FFF2-40B4-BE49-F238E27FC236}">
                    <a16:creationId xmlns:a16="http://schemas.microsoft.com/office/drawing/2014/main" id="{495168B2-CEF6-486B-AD0C-D063CDD988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32" name="Freeform: Shape 31">
                <a:extLst>
                  <a:ext uri="{FF2B5EF4-FFF2-40B4-BE49-F238E27FC236}">
                    <a16:creationId xmlns:a16="http://schemas.microsoft.com/office/drawing/2014/main" id="{E27C133D-9749-4B34-9018-29F3FF86C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5" name="Freeform: Shape 24">
              <a:extLst>
                <a:ext uri="{FF2B5EF4-FFF2-40B4-BE49-F238E27FC236}">
                  <a16:creationId xmlns:a16="http://schemas.microsoft.com/office/drawing/2014/main" id="{10388060-18B7-4BD6-A3C5-F6B8E1467E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grpSp>
      <p:graphicFrame>
        <p:nvGraphicFramePr>
          <p:cNvPr id="7" name="Content Placeholder 6">
            <a:extLst>
              <a:ext uri="{FF2B5EF4-FFF2-40B4-BE49-F238E27FC236}">
                <a16:creationId xmlns:a16="http://schemas.microsoft.com/office/drawing/2014/main" id="{BF81BE05-8F53-4A8F-D19A-3A1C1E8B0A33}"/>
              </a:ext>
            </a:extLst>
          </p:cNvPr>
          <p:cNvGraphicFramePr>
            <a:graphicFrameLocks noGrp="1"/>
          </p:cNvGraphicFramePr>
          <p:nvPr>
            <p:ph idx="1"/>
            <p:extLst>
              <p:ext uri="{D42A27DB-BD31-4B8C-83A1-F6EECF244321}">
                <p14:modId xmlns:p14="http://schemas.microsoft.com/office/powerpoint/2010/main" val="3056809372"/>
              </p:ext>
            </p:extLst>
          </p:nvPr>
        </p:nvGraphicFramePr>
        <p:xfrm>
          <a:off x="583353" y="1505582"/>
          <a:ext cx="10994553" cy="4878560"/>
        </p:xfrm>
        <a:graphic>
          <a:graphicData uri="http://schemas.openxmlformats.org/drawingml/2006/table">
            <a:tbl>
              <a:tblPr>
                <a:tableStyleId>{5C22544A-7EE6-4342-B048-85BDC9FD1C3A}</a:tableStyleId>
              </a:tblPr>
              <a:tblGrid>
                <a:gridCol w="1221617">
                  <a:extLst>
                    <a:ext uri="{9D8B030D-6E8A-4147-A177-3AD203B41FA5}">
                      <a16:colId xmlns:a16="http://schemas.microsoft.com/office/drawing/2014/main" val="680387091"/>
                    </a:ext>
                  </a:extLst>
                </a:gridCol>
                <a:gridCol w="1221617">
                  <a:extLst>
                    <a:ext uri="{9D8B030D-6E8A-4147-A177-3AD203B41FA5}">
                      <a16:colId xmlns:a16="http://schemas.microsoft.com/office/drawing/2014/main" val="3916083322"/>
                    </a:ext>
                  </a:extLst>
                </a:gridCol>
                <a:gridCol w="1221617">
                  <a:extLst>
                    <a:ext uri="{9D8B030D-6E8A-4147-A177-3AD203B41FA5}">
                      <a16:colId xmlns:a16="http://schemas.microsoft.com/office/drawing/2014/main" val="384011243"/>
                    </a:ext>
                  </a:extLst>
                </a:gridCol>
                <a:gridCol w="1221617">
                  <a:extLst>
                    <a:ext uri="{9D8B030D-6E8A-4147-A177-3AD203B41FA5}">
                      <a16:colId xmlns:a16="http://schemas.microsoft.com/office/drawing/2014/main" val="3479822928"/>
                    </a:ext>
                  </a:extLst>
                </a:gridCol>
                <a:gridCol w="1221617">
                  <a:extLst>
                    <a:ext uri="{9D8B030D-6E8A-4147-A177-3AD203B41FA5}">
                      <a16:colId xmlns:a16="http://schemas.microsoft.com/office/drawing/2014/main" val="1894028807"/>
                    </a:ext>
                  </a:extLst>
                </a:gridCol>
                <a:gridCol w="1221617">
                  <a:extLst>
                    <a:ext uri="{9D8B030D-6E8A-4147-A177-3AD203B41FA5}">
                      <a16:colId xmlns:a16="http://schemas.microsoft.com/office/drawing/2014/main" val="108285440"/>
                    </a:ext>
                  </a:extLst>
                </a:gridCol>
                <a:gridCol w="1221617">
                  <a:extLst>
                    <a:ext uri="{9D8B030D-6E8A-4147-A177-3AD203B41FA5}">
                      <a16:colId xmlns:a16="http://schemas.microsoft.com/office/drawing/2014/main" val="3143623335"/>
                    </a:ext>
                  </a:extLst>
                </a:gridCol>
                <a:gridCol w="1221617">
                  <a:extLst>
                    <a:ext uri="{9D8B030D-6E8A-4147-A177-3AD203B41FA5}">
                      <a16:colId xmlns:a16="http://schemas.microsoft.com/office/drawing/2014/main" val="3170514797"/>
                    </a:ext>
                  </a:extLst>
                </a:gridCol>
                <a:gridCol w="1221617">
                  <a:extLst>
                    <a:ext uri="{9D8B030D-6E8A-4147-A177-3AD203B41FA5}">
                      <a16:colId xmlns:a16="http://schemas.microsoft.com/office/drawing/2014/main" val="1148068657"/>
                    </a:ext>
                  </a:extLst>
                </a:gridCol>
              </a:tblGrid>
              <a:tr h="403291">
                <a:tc>
                  <a:txBody>
                    <a:bodyPr/>
                    <a:lstStyle/>
                    <a:p>
                      <a:pPr algn="ctr" fontAlgn="b"/>
                      <a:r>
                        <a:rPr lang="en-US" sz="1200" u="none" strike="noStrike">
                          <a:effectLst/>
                        </a:rPr>
                        <a:t>Contry</a:t>
                      </a:r>
                      <a:endParaRPr lang="en-US" sz="1200" b="0" i="0" u="none" strike="noStrike">
                        <a:solidFill>
                          <a:srgbClr val="000000"/>
                        </a:solidFill>
                        <a:effectLst/>
                        <a:latin typeface="Calibri" panose="020F0502020204030204" pitchFamily="34" charset="0"/>
                      </a:endParaRPr>
                    </a:p>
                  </a:txBody>
                  <a:tcPr marL="9525" marR="9525" marT="9525" marB="0" anchor="b"/>
                </a:tc>
                <a:tc rowSpan="2">
                  <a:txBody>
                    <a:bodyPr/>
                    <a:lstStyle/>
                    <a:p>
                      <a:pPr algn="ctr" rtl="0" fontAlgn="ctr"/>
                      <a:r>
                        <a:rPr lang="en-US" sz="1800" u="none" strike="noStrike">
                          <a:effectLst/>
                        </a:rPr>
                        <a:t>Population 2023</a:t>
                      </a:r>
                      <a:endParaRPr lang="en-US" sz="1800" b="0" i="0" u="none" strike="noStrike">
                        <a:solidFill>
                          <a:srgbClr val="FFFFFF"/>
                        </a:solidFill>
                        <a:effectLst/>
                        <a:latin typeface="Arial" panose="020B0604020202020204" pitchFamily="34" charset="0"/>
                      </a:endParaRPr>
                    </a:p>
                  </a:txBody>
                  <a:tcPr marL="9525" marR="9525" marT="9525" marB="0" anchor="ctr"/>
                </a:tc>
                <a:tc rowSpan="2">
                  <a:txBody>
                    <a:bodyPr/>
                    <a:lstStyle/>
                    <a:p>
                      <a:pPr algn="ctr" rtl="0" fontAlgn="ctr"/>
                      <a:r>
                        <a:rPr lang="en-US" sz="1800" u="none" strike="noStrike">
                          <a:effectLst/>
                        </a:rPr>
                        <a:t>Population 2022</a:t>
                      </a:r>
                      <a:endParaRPr lang="en-US" sz="1800" b="0" i="0" u="none" strike="noStrike">
                        <a:solidFill>
                          <a:srgbClr val="FFFFFF"/>
                        </a:solidFill>
                        <a:effectLst/>
                        <a:latin typeface="Arial" panose="020B0604020202020204" pitchFamily="34" charset="0"/>
                      </a:endParaRPr>
                    </a:p>
                  </a:txBody>
                  <a:tcPr marL="9525" marR="9525" marT="9525" marB="0" anchor="ctr"/>
                </a:tc>
                <a:tc rowSpan="2">
                  <a:txBody>
                    <a:bodyPr/>
                    <a:lstStyle/>
                    <a:p>
                      <a:pPr algn="ctr" rtl="0" fontAlgn="ctr"/>
                      <a:r>
                        <a:rPr lang="en-US" sz="1800" u="none" strike="noStrike">
                          <a:effectLst/>
                        </a:rPr>
                        <a:t>Area(km²)</a:t>
                      </a:r>
                      <a:endParaRPr lang="en-US" sz="1800" b="0" i="0" u="none" strike="noStrike">
                        <a:solidFill>
                          <a:srgbClr val="FFFFFF"/>
                        </a:solidFill>
                        <a:effectLst/>
                        <a:latin typeface="Arial" panose="020B0604020202020204" pitchFamily="34" charset="0"/>
                      </a:endParaRPr>
                    </a:p>
                  </a:txBody>
                  <a:tcPr marL="9525" marR="9525" marT="9525" marB="0" anchor="ctr"/>
                </a:tc>
                <a:tc rowSpan="2">
                  <a:txBody>
                    <a:bodyPr/>
                    <a:lstStyle/>
                    <a:p>
                      <a:pPr algn="ctr" rtl="0" fontAlgn="ctr"/>
                      <a:r>
                        <a:rPr lang="en-US" sz="1800" u="none" strike="noStrike">
                          <a:effectLst/>
                        </a:rPr>
                        <a:t>Land Area(km²)</a:t>
                      </a:r>
                      <a:endParaRPr lang="en-US" sz="1800" b="0" i="0" u="none" strike="noStrike">
                        <a:solidFill>
                          <a:srgbClr val="FFFFFF"/>
                        </a:solidFill>
                        <a:effectLst/>
                        <a:latin typeface="Arial" panose="020B0604020202020204" pitchFamily="34" charset="0"/>
                      </a:endParaRPr>
                    </a:p>
                  </a:txBody>
                  <a:tcPr marL="9525" marR="9525" marT="9525" marB="0" anchor="ctr"/>
                </a:tc>
                <a:tc rowSpan="2">
                  <a:txBody>
                    <a:bodyPr/>
                    <a:lstStyle/>
                    <a:p>
                      <a:pPr algn="ctr" rtl="0" fontAlgn="ctr"/>
                      <a:r>
                        <a:rPr lang="en-US" sz="1800" u="none" strike="noStrike" dirty="0">
                          <a:effectLst/>
                        </a:rPr>
                        <a:t>Density (/km²)</a:t>
                      </a:r>
                      <a:endParaRPr lang="en-US" sz="1800" b="0" i="0" u="none" strike="noStrike" dirty="0">
                        <a:solidFill>
                          <a:srgbClr val="FFFFFF"/>
                        </a:solidFill>
                        <a:effectLst/>
                        <a:latin typeface="Arial" panose="020B0604020202020204" pitchFamily="34" charset="0"/>
                      </a:endParaRPr>
                    </a:p>
                  </a:txBody>
                  <a:tcPr marL="9525" marR="9525" marT="9525" marB="0" anchor="ctr"/>
                </a:tc>
                <a:tc rowSpan="2">
                  <a:txBody>
                    <a:bodyPr/>
                    <a:lstStyle/>
                    <a:p>
                      <a:pPr algn="ctr" rtl="0" fontAlgn="ctr"/>
                      <a:r>
                        <a:rPr lang="en-US" sz="1800" u="none" strike="noStrike">
                          <a:effectLst/>
                        </a:rPr>
                        <a:t>Growth Rate</a:t>
                      </a:r>
                      <a:endParaRPr lang="en-US" sz="1800" b="0" i="0" u="none" strike="noStrike">
                        <a:solidFill>
                          <a:srgbClr val="FFFFFF"/>
                        </a:solidFill>
                        <a:effectLst/>
                        <a:latin typeface="Arial" panose="020B0604020202020204" pitchFamily="34" charset="0"/>
                      </a:endParaRPr>
                    </a:p>
                  </a:txBody>
                  <a:tcPr marL="9525" marR="9525" marT="9525" marB="0" anchor="ctr"/>
                </a:tc>
                <a:tc rowSpan="2">
                  <a:txBody>
                    <a:bodyPr/>
                    <a:lstStyle/>
                    <a:p>
                      <a:pPr algn="ctr" rtl="0" fontAlgn="ctr"/>
                      <a:r>
                        <a:rPr lang="en-US" sz="1800" u="none" strike="noStrike">
                          <a:effectLst/>
                        </a:rPr>
                        <a:t>World %</a:t>
                      </a:r>
                      <a:endParaRPr lang="en-US" sz="1800" b="0" i="0" u="none" strike="noStrike">
                        <a:solidFill>
                          <a:srgbClr val="FFFFFF"/>
                        </a:solidFill>
                        <a:effectLst/>
                        <a:latin typeface="Arial" panose="020B0604020202020204" pitchFamily="34" charset="0"/>
                      </a:endParaRPr>
                    </a:p>
                  </a:txBody>
                  <a:tcPr marL="9525" marR="9525" marT="9525" marB="0" anchor="ctr"/>
                </a:tc>
                <a:tc rowSpan="2">
                  <a:txBody>
                    <a:bodyPr/>
                    <a:lstStyle/>
                    <a:p>
                      <a:pPr algn="ctr" rtl="0" fontAlgn="ctr"/>
                      <a:r>
                        <a:rPr lang="en-US" sz="1800" u="none" strike="noStrike">
                          <a:effectLst/>
                        </a:rPr>
                        <a:t>Rank</a:t>
                      </a:r>
                      <a:endParaRPr lang="en-US" sz="1800" b="0" i="0" u="none" strike="noStrike">
                        <a:solidFill>
                          <a:srgbClr val="FFFFFF"/>
                        </a:solidFill>
                        <a:effectLst/>
                        <a:latin typeface="Arial" panose="020B0604020202020204" pitchFamily="34" charset="0"/>
                      </a:endParaRPr>
                    </a:p>
                  </a:txBody>
                  <a:tcPr marL="9525" marR="9525" marT="9525" marB="0" anchor="ctr"/>
                </a:tc>
                <a:extLst>
                  <a:ext uri="{0D108BD9-81ED-4DB2-BD59-A6C34878D82A}">
                    <a16:rowId xmlns:a16="http://schemas.microsoft.com/office/drawing/2014/main" val="3102830234"/>
                  </a:ext>
                </a:extLst>
              </a:tr>
              <a:tr h="1248941">
                <a:tc>
                  <a:txBody>
                    <a:bodyPr/>
                    <a:lstStyle/>
                    <a:p>
                      <a:pPr algn="ctr" fontAlgn="b"/>
                      <a:endParaRPr lang="en-US" sz="1200" b="0" i="0" u="none" strike="noStrike" dirty="0">
                        <a:solidFill>
                          <a:srgbClr val="000000"/>
                        </a:solidFill>
                        <a:effectLst/>
                        <a:latin typeface="Calibri" panose="020F0502020204030204" pitchFamily="34" charset="0"/>
                      </a:endParaRPr>
                    </a:p>
                  </a:txBody>
                  <a:tcPr marL="9525" marR="9525" marT="9525" marB="0" anchor="b"/>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139035723"/>
                  </a:ext>
                </a:extLst>
              </a:tr>
              <a:tr h="478909">
                <a:tc>
                  <a:txBody>
                    <a:bodyPr/>
                    <a:lstStyle/>
                    <a:p>
                      <a:pPr algn="ctr" rtl="0" fontAlgn="ctr"/>
                      <a:r>
                        <a:rPr lang="en-US" sz="1300" u="none" strike="noStrike">
                          <a:effectLst/>
                        </a:rPr>
                        <a:t>Australia</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26329824</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26177413</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7.7M</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7.7M</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3</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1</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0.33</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55</a:t>
                      </a:r>
                      <a:endParaRPr lang="en-US" sz="1300" b="0" i="0" u="none" strike="noStrike">
                        <a:solidFill>
                          <a:srgbClr val="FFFFFF"/>
                        </a:solidFill>
                        <a:effectLst/>
                        <a:latin typeface="Arial" panose="020B0604020202020204" pitchFamily="34" charset="0"/>
                      </a:endParaRPr>
                    </a:p>
                  </a:txBody>
                  <a:tcPr marL="9525" marR="9525" marT="9525" marB="0" anchor="ctr"/>
                </a:tc>
                <a:extLst>
                  <a:ext uri="{0D108BD9-81ED-4DB2-BD59-A6C34878D82A}">
                    <a16:rowId xmlns:a16="http://schemas.microsoft.com/office/drawing/2014/main" val="3410512806"/>
                  </a:ext>
                </a:extLst>
              </a:tr>
              <a:tr h="453702">
                <a:tc>
                  <a:txBody>
                    <a:bodyPr/>
                    <a:lstStyle/>
                    <a:p>
                      <a:pPr algn="ctr" rtl="0" fontAlgn="ctr"/>
                      <a:r>
                        <a:rPr lang="en-US" sz="1300" u="none" strike="noStrike">
                          <a:effectLst/>
                        </a:rPr>
                        <a:t>Namibia</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2588371</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2567012</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825.6K</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823.3K</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3</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1.45</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0.03</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145</a:t>
                      </a:r>
                      <a:endParaRPr lang="en-US" sz="1300" b="0" i="0" u="none" strike="noStrike">
                        <a:solidFill>
                          <a:srgbClr val="FFFFFF"/>
                        </a:solidFill>
                        <a:effectLst/>
                        <a:latin typeface="Arial" panose="020B0604020202020204" pitchFamily="34" charset="0"/>
                      </a:endParaRPr>
                    </a:p>
                  </a:txBody>
                  <a:tcPr marL="9525" marR="9525" marT="9525" marB="0" anchor="ctr"/>
                </a:tc>
                <a:extLst>
                  <a:ext uri="{0D108BD9-81ED-4DB2-BD59-A6C34878D82A}">
                    <a16:rowId xmlns:a16="http://schemas.microsoft.com/office/drawing/2014/main" val="971916983"/>
                  </a:ext>
                </a:extLst>
              </a:tr>
              <a:tr h="478909">
                <a:tc>
                  <a:txBody>
                    <a:bodyPr/>
                    <a:lstStyle/>
                    <a:p>
                      <a:pPr algn="ctr" rtl="0" fontAlgn="ctr"/>
                      <a:r>
                        <a:rPr lang="en-US" sz="1300" u="none" strike="noStrike">
                          <a:effectLst/>
                        </a:rPr>
                        <a:t>Mongolia</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3427406</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3398366</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1.6M</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1.6M</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2</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1.44</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0.04</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133</a:t>
                      </a:r>
                      <a:endParaRPr lang="en-US" sz="1300" b="0" i="0" u="none" strike="noStrike">
                        <a:solidFill>
                          <a:srgbClr val="FFFFFF"/>
                        </a:solidFill>
                        <a:effectLst/>
                        <a:latin typeface="Arial" panose="020B0604020202020204" pitchFamily="34" charset="0"/>
                      </a:endParaRPr>
                    </a:p>
                  </a:txBody>
                  <a:tcPr marL="9525" marR="9525" marT="9525" marB="0" anchor="ctr"/>
                </a:tc>
                <a:extLst>
                  <a:ext uri="{0D108BD9-81ED-4DB2-BD59-A6C34878D82A}">
                    <a16:rowId xmlns:a16="http://schemas.microsoft.com/office/drawing/2014/main" val="3590764521"/>
                  </a:ext>
                </a:extLst>
              </a:tr>
              <a:tr h="907404">
                <a:tc>
                  <a:txBody>
                    <a:bodyPr/>
                    <a:lstStyle/>
                    <a:p>
                      <a:pPr algn="ctr" rtl="0" fontAlgn="ctr"/>
                      <a:r>
                        <a:rPr lang="en-US" sz="1300" u="none" strike="noStrike">
                          <a:effectLst/>
                        </a:rPr>
                        <a:t>Western Sahara</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581992</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575986</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266K</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266K</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2</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1.96</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0.01</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172</a:t>
                      </a:r>
                      <a:endParaRPr lang="en-US" sz="1300" b="0" i="0" u="none" strike="noStrike">
                        <a:solidFill>
                          <a:srgbClr val="FFFFFF"/>
                        </a:solidFill>
                        <a:effectLst/>
                        <a:latin typeface="Arial" panose="020B0604020202020204" pitchFamily="34" charset="0"/>
                      </a:endParaRPr>
                    </a:p>
                  </a:txBody>
                  <a:tcPr marL="9525" marR="9525" marT="9525" marB="0" anchor="ctr"/>
                </a:tc>
                <a:extLst>
                  <a:ext uri="{0D108BD9-81ED-4DB2-BD59-A6C34878D82A}">
                    <a16:rowId xmlns:a16="http://schemas.microsoft.com/office/drawing/2014/main" val="4179790806"/>
                  </a:ext>
                </a:extLst>
              </a:tr>
              <a:tr h="907404">
                <a:tc>
                  <a:txBody>
                    <a:bodyPr/>
                    <a:lstStyle/>
                    <a:p>
                      <a:pPr algn="ctr" rtl="0" fontAlgn="ctr"/>
                      <a:r>
                        <a:rPr lang="en-US" sz="1300" u="none" strike="noStrike">
                          <a:effectLst/>
                        </a:rPr>
                        <a:t>Greenland</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56643</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56466</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2.2M</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410.4K</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0.14</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0.31</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a:effectLst/>
                        </a:rPr>
                        <a:t>0</a:t>
                      </a:r>
                      <a:endParaRPr lang="en-US" sz="1300" b="0" i="0" u="none" strike="noStrike">
                        <a:solidFill>
                          <a:srgbClr val="FFFFFF"/>
                        </a:solidFill>
                        <a:effectLst/>
                        <a:latin typeface="Arial" panose="020B0604020202020204" pitchFamily="34" charset="0"/>
                      </a:endParaRPr>
                    </a:p>
                  </a:txBody>
                  <a:tcPr marL="9525" marR="9525" marT="9525" marB="0" anchor="ctr"/>
                </a:tc>
                <a:tc>
                  <a:txBody>
                    <a:bodyPr/>
                    <a:lstStyle/>
                    <a:p>
                      <a:pPr algn="ctr" rtl="0" fontAlgn="ctr"/>
                      <a:r>
                        <a:rPr lang="en-US" sz="1300" u="none" strike="noStrike" dirty="0">
                          <a:effectLst/>
                        </a:rPr>
                        <a:t>208</a:t>
                      </a:r>
                      <a:endParaRPr lang="en-US" sz="1300" b="0" i="0" u="none" strike="noStrike" dirty="0">
                        <a:solidFill>
                          <a:srgbClr val="FFFFFF"/>
                        </a:solidFill>
                        <a:effectLst/>
                        <a:latin typeface="Arial" panose="020B0604020202020204" pitchFamily="34" charset="0"/>
                      </a:endParaRPr>
                    </a:p>
                  </a:txBody>
                  <a:tcPr marL="9525" marR="9525" marT="9525" marB="0" anchor="ctr"/>
                </a:tc>
                <a:extLst>
                  <a:ext uri="{0D108BD9-81ED-4DB2-BD59-A6C34878D82A}">
                    <a16:rowId xmlns:a16="http://schemas.microsoft.com/office/drawing/2014/main" val="2376812436"/>
                  </a:ext>
                </a:extLst>
              </a:tr>
            </a:tbl>
          </a:graphicData>
        </a:graphic>
      </p:graphicFrame>
    </p:spTree>
    <p:extLst>
      <p:ext uri="{BB962C8B-B14F-4D97-AF65-F5344CB8AC3E}">
        <p14:creationId xmlns:p14="http://schemas.microsoft.com/office/powerpoint/2010/main" val="192601602"/>
      </p:ext>
    </p:extLst>
  </p:cSld>
  <p:clrMapOvr>
    <a:masterClrMapping/>
  </p:clrMapOvr>
  <mc:AlternateContent xmlns:mc="http://schemas.openxmlformats.org/markup-compatibility/2006" xmlns:p14="http://schemas.microsoft.com/office/powerpoint/2010/main">
    <mc:Choice Requires="p14">
      <p:transition spd="slow" p14:dur="4000" advTm="41258">
        <p14:vortex dir="r"/>
      </p:transition>
    </mc:Choice>
    <mc:Fallback xmlns="">
      <p:transition spd="slow" advTm="41258">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2812F-5BF7-F712-7394-85CFE5039160}"/>
              </a:ext>
            </a:extLst>
          </p:cNvPr>
          <p:cNvSpPr>
            <a:spLocks noGrp="1"/>
          </p:cNvSpPr>
          <p:nvPr>
            <p:ph type="title"/>
          </p:nvPr>
        </p:nvSpPr>
        <p:spPr>
          <a:xfrm>
            <a:off x="838200" y="365125"/>
            <a:ext cx="10515600" cy="1006475"/>
          </a:xfrm>
        </p:spPr>
        <p:txBody>
          <a:bodyPr>
            <a:normAutofit fontScale="90000"/>
          </a:bodyPr>
          <a:lstStyle/>
          <a:p>
            <a:r>
              <a:rPr lang="en-US" dirty="0"/>
              <a:t>Relation Between Density and Population</a:t>
            </a:r>
          </a:p>
        </p:txBody>
      </p:sp>
      <p:pic>
        <p:nvPicPr>
          <p:cNvPr id="10242" name="Picture 2">
            <a:extLst>
              <a:ext uri="{FF2B5EF4-FFF2-40B4-BE49-F238E27FC236}">
                <a16:creationId xmlns:a16="http://schemas.microsoft.com/office/drawing/2014/main" id="{9EB1C518-22B7-F89F-26C7-6D8AEBC8446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57213" y="1371600"/>
            <a:ext cx="10950909" cy="5121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2296790"/>
      </p:ext>
    </p:extLst>
  </p:cSld>
  <p:clrMapOvr>
    <a:masterClrMapping/>
  </p:clrMapOvr>
  <mc:AlternateContent xmlns:mc="http://schemas.openxmlformats.org/markup-compatibility/2006" xmlns:p14="http://schemas.microsoft.com/office/powerpoint/2010/main">
    <mc:Choice Requires="p14">
      <p:transition spd="slow" p14:dur="4400" advTm="12455">
        <p14:honeycomb/>
      </p:transition>
    </mc:Choice>
    <mc:Fallback xmlns="">
      <p:transition spd="slow" advTm="12455">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530409-3248-E7E8-29EE-0455019202C9}"/>
              </a:ext>
            </a:extLst>
          </p:cNvPr>
          <p:cNvSpPr>
            <a:spLocks noGrp="1"/>
          </p:cNvSpPr>
          <p:nvPr>
            <p:ph type="title"/>
          </p:nvPr>
        </p:nvSpPr>
        <p:spPr/>
        <p:txBody>
          <a:bodyPr>
            <a:noAutofit/>
          </a:bodyPr>
          <a:lstStyle/>
          <a:p>
            <a:r>
              <a:rPr lang="en-US" sz="2800" b="0" i="0" dirty="0">
                <a:effectLst/>
                <a:latin typeface="Inter"/>
              </a:rPr>
              <a:t>Above plot displays the relationship between top five and bottom five countries in terms of population density and population size</a:t>
            </a:r>
            <a:endParaRPr lang="en-US" sz="2800" dirty="0"/>
          </a:p>
        </p:txBody>
      </p:sp>
      <p:sp>
        <p:nvSpPr>
          <p:cNvPr id="3" name="Content Placeholder 2">
            <a:extLst>
              <a:ext uri="{FF2B5EF4-FFF2-40B4-BE49-F238E27FC236}">
                <a16:creationId xmlns:a16="http://schemas.microsoft.com/office/drawing/2014/main" id="{01D7C404-A43D-CEE4-94D8-72867574C642}"/>
              </a:ext>
            </a:extLst>
          </p:cNvPr>
          <p:cNvSpPr>
            <a:spLocks noGrp="1"/>
          </p:cNvSpPr>
          <p:nvPr>
            <p:ph idx="1"/>
          </p:nvPr>
        </p:nvSpPr>
        <p:spPr>
          <a:xfrm>
            <a:off x="838200" y="1977655"/>
            <a:ext cx="10515600" cy="4199307"/>
          </a:xfrm>
        </p:spPr>
        <p:txBody>
          <a:bodyPr>
            <a:normAutofit fontScale="92500" lnSpcReduction="10000"/>
          </a:bodyPr>
          <a:lstStyle/>
          <a:p>
            <a:pPr algn="l"/>
            <a:r>
              <a:rPr lang="en-US" b="1" i="0" dirty="0">
                <a:effectLst/>
                <a:latin typeface="Inter"/>
              </a:rPr>
              <a:t>It illustrates that:</a:t>
            </a:r>
            <a:endParaRPr lang="en-US" b="0" i="0" dirty="0">
              <a:effectLst/>
              <a:latin typeface="Inter"/>
            </a:endParaRPr>
          </a:p>
          <a:p>
            <a:pPr algn="l">
              <a:buFont typeface="Arial" panose="020B0604020202020204" pitchFamily="34" charset="0"/>
              <a:buChar char="•"/>
            </a:pPr>
            <a:r>
              <a:rPr lang="en-US" b="0" i="0" dirty="0">
                <a:effectLst/>
                <a:latin typeface="Inter"/>
              </a:rPr>
              <a:t>Population density is defined as average number of individuals in a population per unit of area</a:t>
            </a:r>
          </a:p>
          <a:p>
            <a:pPr algn="l">
              <a:buFont typeface="Arial" panose="020B0604020202020204" pitchFamily="34" charset="0"/>
              <a:buChar char="•"/>
            </a:pPr>
            <a:r>
              <a:rPr lang="en-US" b="0" i="0" dirty="0">
                <a:effectLst/>
                <a:latin typeface="Inter"/>
              </a:rPr>
              <a:t>If an area is densely populated, that means a larger number of people live in a smaller amount of space</a:t>
            </a:r>
          </a:p>
          <a:p>
            <a:pPr algn="l">
              <a:buFont typeface="Arial" panose="020B0604020202020204" pitchFamily="34" charset="0"/>
              <a:buChar char="•"/>
            </a:pPr>
            <a:r>
              <a:rPr lang="en-US" b="0" i="0" dirty="0">
                <a:effectLst/>
                <a:latin typeface="Inter"/>
              </a:rPr>
              <a:t>Monaco, a dependency, is highly densed and packed with mere population of 36469 residents</a:t>
            </a:r>
          </a:p>
          <a:p>
            <a:pPr algn="l">
              <a:buFont typeface="Arial" panose="020B0604020202020204" pitchFamily="34" charset="0"/>
              <a:buChar char="•"/>
            </a:pPr>
            <a:r>
              <a:rPr lang="en-US" b="0" i="0" dirty="0">
                <a:effectLst/>
                <a:latin typeface="Inter"/>
              </a:rPr>
              <a:t>Greenland contains a massive land area to hold its small size population of 56643</a:t>
            </a:r>
          </a:p>
          <a:p>
            <a:endParaRPr lang="en-US" dirty="0"/>
          </a:p>
        </p:txBody>
      </p:sp>
    </p:spTree>
    <p:extLst>
      <p:ext uri="{BB962C8B-B14F-4D97-AF65-F5344CB8AC3E}">
        <p14:creationId xmlns:p14="http://schemas.microsoft.com/office/powerpoint/2010/main" val="562263136"/>
      </p:ext>
    </p:extLst>
  </p:cSld>
  <p:clrMapOvr>
    <a:masterClrMapping/>
  </p:clrMapOvr>
  <mc:AlternateContent xmlns:mc="http://schemas.openxmlformats.org/markup-compatibility/2006" xmlns:p14="http://schemas.microsoft.com/office/powerpoint/2010/main">
    <mc:Choice Requires="p14">
      <p:transition spd="slow" p14:dur="4000" advTm="35963">
        <p14:vortex dir="r"/>
      </p:transition>
    </mc:Choice>
    <mc:Fallback xmlns="">
      <p:transition spd="slow" advTm="35963">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5" name="Rectangle 84">
            <a:extLst>
              <a:ext uri="{FF2B5EF4-FFF2-40B4-BE49-F238E27FC236}">
                <a16:creationId xmlns:a16="http://schemas.microsoft.com/office/drawing/2014/main" id="{247A131F-D5DE-41A5-B4CF-4F345319B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87" name="Freeform: Shape 86">
            <a:extLst>
              <a:ext uri="{FF2B5EF4-FFF2-40B4-BE49-F238E27FC236}">
                <a16:creationId xmlns:a16="http://schemas.microsoft.com/office/drawing/2014/main" id="{3AF4666D-BD98-40A5-A75F-478B98201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89" name="Freeform: Shape 88">
            <a:extLst>
              <a:ext uri="{FF2B5EF4-FFF2-40B4-BE49-F238E27FC236}">
                <a16:creationId xmlns:a16="http://schemas.microsoft.com/office/drawing/2014/main" id="{68680585-71F9-4721-A998-4974171D2E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91" name="Freeform: Shape 90">
            <a:extLst>
              <a:ext uri="{FF2B5EF4-FFF2-40B4-BE49-F238E27FC236}">
                <a16:creationId xmlns:a16="http://schemas.microsoft.com/office/drawing/2014/main" id="{12BC95C2-2EEC-4F59-ABA8-660B0D059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93" name="Graphic 141">
            <a:extLst>
              <a:ext uri="{FF2B5EF4-FFF2-40B4-BE49-F238E27FC236}">
                <a16:creationId xmlns:a16="http://schemas.microsoft.com/office/drawing/2014/main" id="{03E9870D-4BBA-43AF-8D44-BBADF020CF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94" name="Freeform: Shape 93">
              <a:extLst>
                <a:ext uri="{FF2B5EF4-FFF2-40B4-BE49-F238E27FC236}">
                  <a16:creationId xmlns:a16="http://schemas.microsoft.com/office/drawing/2014/main" id="{34BC5055-C77D-43CD-BB1D-A77B6779C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95" name="Freeform: Shape 94">
              <a:extLst>
                <a:ext uri="{FF2B5EF4-FFF2-40B4-BE49-F238E27FC236}">
                  <a16:creationId xmlns:a16="http://schemas.microsoft.com/office/drawing/2014/main" id="{DB12D0B8-9385-489A-85AE-3D14AD0BA2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96" name="Freeform: Shape 95">
              <a:extLst>
                <a:ext uri="{FF2B5EF4-FFF2-40B4-BE49-F238E27FC236}">
                  <a16:creationId xmlns:a16="http://schemas.microsoft.com/office/drawing/2014/main" id="{D158A14A-147E-4130-A5E2-38FD84B181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97" name="Freeform: Shape 96">
              <a:extLst>
                <a:ext uri="{FF2B5EF4-FFF2-40B4-BE49-F238E27FC236}">
                  <a16:creationId xmlns:a16="http://schemas.microsoft.com/office/drawing/2014/main" id="{75B8B1EB-5E2B-472C-AE60-2EC5961F16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98" name="Freeform: Shape 97">
              <a:extLst>
                <a:ext uri="{FF2B5EF4-FFF2-40B4-BE49-F238E27FC236}">
                  <a16:creationId xmlns:a16="http://schemas.microsoft.com/office/drawing/2014/main" id="{B4F5BD77-58D7-4B61-A666-1B4139A63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99" name="Freeform: Shape 98">
              <a:extLst>
                <a:ext uri="{FF2B5EF4-FFF2-40B4-BE49-F238E27FC236}">
                  <a16:creationId xmlns:a16="http://schemas.microsoft.com/office/drawing/2014/main" id="{F5CBEC6B-EDB6-40B8-8771-E5AF41B8D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00" name="Freeform: Shape 99">
              <a:extLst>
                <a:ext uri="{FF2B5EF4-FFF2-40B4-BE49-F238E27FC236}">
                  <a16:creationId xmlns:a16="http://schemas.microsoft.com/office/drawing/2014/main" id="{91BD0EE8-AA47-4044-9251-9F5A4B820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102" name="Graphic 157">
            <a:extLst>
              <a:ext uri="{FF2B5EF4-FFF2-40B4-BE49-F238E27FC236}">
                <a16:creationId xmlns:a16="http://schemas.microsoft.com/office/drawing/2014/main" id="{C3279E8D-2BAA-4CB1-834B-09FADD54DE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10600" y="3276600"/>
            <a:ext cx="3529260" cy="3581398"/>
            <a:chOff x="4114800" y="1423987"/>
            <a:chExt cx="3961542" cy="4007547"/>
          </a:xfrm>
          <a:noFill/>
        </p:grpSpPr>
        <p:sp>
          <p:nvSpPr>
            <p:cNvPr id="103" name="Freeform: Shape 102">
              <a:extLst>
                <a:ext uri="{FF2B5EF4-FFF2-40B4-BE49-F238E27FC236}">
                  <a16:creationId xmlns:a16="http://schemas.microsoft.com/office/drawing/2014/main" id="{3456F18E-4F61-486D-9CD6-65B30372C5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104" name="Freeform: Shape 103">
              <a:extLst>
                <a:ext uri="{FF2B5EF4-FFF2-40B4-BE49-F238E27FC236}">
                  <a16:creationId xmlns:a16="http://schemas.microsoft.com/office/drawing/2014/main" id="{318DDF45-08F0-46B6-A0B7-133735C94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05" name="Freeform: Shape 104">
              <a:extLst>
                <a:ext uri="{FF2B5EF4-FFF2-40B4-BE49-F238E27FC236}">
                  <a16:creationId xmlns:a16="http://schemas.microsoft.com/office/drawing/2014/main" id="{B9D0CC0F-710D-43F4-BC86-76376742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106" name="Freeform: Shape 105">
              <a:extLst>
                <a:ext uri="{FF2B5EF4-FFF2-40B4-BE49-F238E27FC236}">
                  <a16:creationId xmlns:a16="http://schemas.microsoft.com/office/drawing/2014/main" id="{6FB36AB6-CB81-495A-8A33-C0BCE67D6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107" name="Freeform: Shape 106">
              <a:extLst>
                <a:ext uri="{FF2B5EF4-FFF2-40B4-BE49-F238E27FC236}">
                  <a16:creationId xmlns:a16="http://schemas.microsoft.com/office/drawing/2014/main" id="{1993F7E6-ABF6-482D-BEA5-B4E607DDB4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108" name="Freeform: Shape 107">
              <a:extLst>
                <a:ext uri="{FF2B5EF4-FFF2-40B4-BE49-F238E27FC236}">
                  <a16:creationId xmlns:a16="http://schemas.microsoft.com/office/drawing/2014/main" id="{DCA0B097-C21A-40B4-95E4-2FFA9697F8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09" name="Freeform: Shape 108">
              <a:extLst>
                <a:ext uri="{FF2B5EF4-FFF2-40B4-BE49-F238E27FC236}">
                  <a16:creationId xmlns:a16="http://schemas.microsoft.com/office/drawing/2014/main" id="{AB2AF0F5-7EAA-4BAB-8DE2-D84E124170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111" name="Rectangle 110">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3" name="Rectangle 112">
            <a:extLst>
              <a:ext uri="{FF2B5EF4-FFF2-40B4-BE49-F238E27FC236}">
                <a16:creationId xmlns:a16="http://schemas.microsoft.com/office/drawing/2014/main" id="{996DFAFB-BCE1-4BEC-82FB-D574234DE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Content Placeholder 3">
            <a:extLst>
              <a:ext uri="{FF2B5EF4-FFF2-40B4-BE49-F238E27FC236}">
                <a16:creationId xmlns:a16="http://schemas.microsoft.com/office/drawing/2014/main" id="{E4A94D20-84E4-C8F4-9092-E32659DD3D73}"/>
              </a:ext>
            </a:extLst>
          </p:cNvPr>
          <p:cNvPicPr>
            <a:picLocks noGrp="1" noChangeAspect="1"/>
          </p:cNvPicPr>
          <p:nvPr>
            <p:ph idx="1"/>
          </p:nvPr>
        </p:nvPicPr>
        <p:blipFill rotWithShape="1">
          <a:blip r:embed="rId2">
            <a:alphaModFix/>
          </a:blip>
          <a:srcRect l="793" r="988" b="-1"/>
          <a:stretch/>
        </p:blipFill>
        <p:spPr>
          <a:xfrm>
            <a:off x="20" y="10"/>
            <a:ext cx="12188932" cy="6856614"/>
          </a:xfrm>
          <a:prstGeom prst="rect">
            <a:avLst/>
          </a:prstGeom>
        </p:spPr>
      </p:pic>
      <p:sp>
        <p:nvSpPr>
          <p:cNvPr id="115" name="Rectangle 114">
            <a:extLst>
              <a:ext uri="{FF2B5EF4-FFF2-40B4-BE49-F238E27FC236}">
                <a16:creationId xmlns:a16="http://schemas.microsoft.com/office/drawing/2014/main" id="{F23DAFF7-4C98-4E0E-8986-198D54B6C1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0" y="0"/>
            <a:ext cx="6858000" cy="6858000"/>
          </a:xfrm>
          <a:prstGeom prst="rect">
            <a:avLst/>
          </a:prstGeom>
          <a:gradFill>
            <a:gsLst>
              <a:gs pos="100000">
                <a:schemeClr val="tx1">
                  <a:alpha val="0"/>
                </a:schemeClr>
              </a:gs>
              <a:gs pos="0">
                <a:schemeClr val="tx1"/>
              </a:gs>
              <a:gs pos="0">
                <a:schemeClr val="tx1">
                  <a:alpha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7AA235-ACB2-8BEB-4540-3021ABA1D7A3}"/>
              </a:ext>
            </a:extLst>
          </p:cNvPr>
          <p:cNvSpPr>
            <a:spLocks noGrp="1"/>
          </p:cNvSpPr>
          <p:nvPr>
            <p:ph type="title"/>
          </p:nvPr>
        </p:nvSpPr>
        <p:spPr>
          <a:xfrm>
            <a:off x="1005654" y="565846"/>
            <a:ext cx="4958128" cy="3755144"/>
          </a:xfrm>
        </p:spPr>
        <p:txBody>
          <a:bodyPr vert="horz" lIns="91440" tIns="45720" rIns="91440" bIns="45720" rtlCol="0" anchor="b">
            <a:normAutofit/>
          </a:bodyPr>
          <a:lstStyle/>
          <a:p>
            <a:pPr>
              <a:lnSpc>
                <a:spcPct val="90000"/>
              </a:lnSpc>
            </a:pPr>
            <a:r>
              <a:rPr lang="en-US" sz="2800" b="1" kern="1200" dirty="0">
                <a:solidFill>
                  <a:schemeClr val="tx1"/>
                </a:solidFill>
                <a:effectLst/>
                <a:latin typeface="+mj-lt"/>
                <a:ea typeface="+mj-ea"/>
                <a:cs typeface="+mj-cs"/>
              </a:rPr>
              <a:t>top 5 fastest growing countries in terms of population size</a:t>
            </a:r>
            <a:br>
              <a:rPr lang="en-US" sz="2800" b="1" kern="1200" dirty="0">
                <a:solidFill>
                  <a:schemeClr val="tx1"/>
                </a:solidFill>
                <a:effectLst/>
                <a:latin typeface="+mj-lt"/>
                <a:ea typeface="+mj-ea"/>
                <a:cs typeface="+mj-cs"/>
              </a:rPr>
            </a:br>
            <a:endParaRPr lang="en-US" sz="2800" b="1" kern="1200" dirty="0">
              <a:solidFill>
                <a:schemeClr val="tx1"/>
              </a:solidFill>
              <a:latin typeface="+mj-lt"/>
              <a:ea typeface="+mj-ea"/>
              <a:cs typeface="+mj-cs"/>
            </a:endParaRPr>
          </a:p>
        </p:txBody>
      </p:sp>
      <p:grpSp>
        <p:nvGrpSpPr>
          <p:cNvPr id="117" name="Top Left">
            <a:extLst>
              <a:ext uri="{FF2B5EF4-FFF2-40B4-BE49-F238E27FC236}">
                <a16:creationId xmlns:a16="http://schemas.microsoft.com/office/drawing/2014/main" id="{18579DB9-24B0-487B-81E3-8D02AD5F8C8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118" name="Freeform: Shape 117">
              <a:extLst>
                <a:ext uri="{FF2B5EF4-FFF2-40B4-BE49-F238E27FC236}">
                  <a16:creationId xmlns:a16="http://schemas.microsoft.com/office/drawing/2014/main" id="{7180CB2C-161F-4538-9214-24AF97B01A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bg2">
                  <a:alpha val="50000"/>
                </a:schemeClr>
              </a:solidFill>
              <a:prstDash val="lgDash"/>
              <a:round/>
            </a:ln>
          </p:spPr>
          <p:txBody>
            <a:bodyPr rtlCol="0" anchor="ctr"/>
            <a:lstStyle/>
            <a:p>
              <a:endParaRPr lang="en-US"/>
            </a:p>
          </p:txBody>
        </p:sp>
        <p:sp>
          <p:nvSpPr>
            <p:cNvPr id="119" name="Freeform: Shape 118">
              <a:extLst>
                <a:ext uri="{FF2B5EF4-FFF2-40B4-BE49-F238E27FC236}">
                  <a16:creationId xmlns:a16="http://schemas.microsoft.com/office/drawing/2014/main" id="{EE25AFBE-8731-4348-B66F-FD7E38F76A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bg2">
                  <a:alpha val="50000"/>
                </a:schemeClr>
              </a:solidFill>
              <a:prstDash val="lgDash"/>
              <a:round/>
            </a:ln>
          </p:spPr>
          <p:txBody>
            <a:bodyPr rtlCol="0" anchor="ctr"/>
            <a:lstStyle/>
            <a:p>
              <a:endParaRPr lang="en-US"/>
            </a:p>
          </p:txBody>
        </p:sp>
        <p:sp>
          <p:nvSpPr>
            <p:cNvPr id="120" name="Freeform: Shape 119">
              <a:extLst>
                <a:ext uri="{FF2B5EF4-FFF2-40B4-BE49-F238E27FC236}">
                  <a16:creationId xmlns:a16="http://schemas.microsoft.com/office/drawing/2014/main" id="{5F6C27D8-4E47-470F-B6B5-407CE7D1D7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bg2">
                  <a:alpha val="50000"/>
                </a:schemeClr>
              </a:solidFill>
              <a:prstDash val="lgDash"/>
              <a:round/>
            </a:ln>
          </p:spPr>
          <p:txBody>
            <a:bodyPr rtlCol="0" anchor="ctr"/>
            <a:lstStyle/>
            <a:p>
              <a:endParaRPr lang="en-US"/>
            </a:p>
          </p:txBody>
        </p:sp>
        <p:sp>
          <p:nvSpPr>
            <p:cNvPr id="121" name="Freeform: Shape 120">
              <a:extLst>
                <a:ext uri="{FF2B5EF4-FFF2-40B4-BE49-F238E27FC236}">
                  <a16:creationId xmlns:a16="http://schemas.microsoft.com/office/drawing/2014/main" id="{66348964-B561-445E-A6A4-730FBA4285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bg2">
                  <a:alpha val="50000"/>
                </a:schemeClr>
              </a:solidFill>
              <a:prstDash val="lgDash"/>
              <a:round/>
            </a:ln>
          </p:spPr>
          <p:txBody>
            <a:bodyPr rtlCol="0" anchor="ctr"/>
            <a:lstStyle/>
            <a:p>
              <a:endParaRPr lang="en-US"/>
            </a:p>
          </p:txBody>
        </p:sp>
        <p:sp>
          <p:nvSpPr>
            <p:cNvPr id="122" name="Freeform: Shape 121">
              <a:extLst>
                <a:ext uri="{FF2B5EF4-FFF2-40B4-BE49-F238E27FC236}">
                  <a16:creationId xmlns:a16="http://schemas.microsoft.com/office/drawing/2014/main" id="{C5D1A3FD-B031-4670-8F09-29E8E38D45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bg2">
                  <a:alpha val="50000"/>
                </a:schemeClr>
              </a:solidFill>
              <a:prstDash val="lgDash"/>
              <a:round/>
            </a:ln>
          </p:spPr>
          <p:txBody>
            <a:bodyPr rtlCol="0" anchor="ctr"/>
            <a:lstStyle/>
            <a:p>
              <a:endParaRPr lang="en-US"/>
            </a:p>
          </p:txBody>
        </p:sp>
        <p:sp>
          <p:nvSpPr>
            <p:cNvPr id="123" name="Freeform: Shape 122">
              <a:extLst>
                <a:ext uri="{FF2B5EF4-FFF2-40B4-BE49-F238E27FC236}">
                  <a16:creationId xmlns:a16="http://schemas.microsoft.com/office/drawing/2014/main" id="{80BD3287-1860-4987-8CA5-8728EDBB6B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bg2">
                  <a:alpha val="50000"/>
                </a:schemeClr>
              </a:solidFill>
              <a:prstDash val="lgDash"/>
              <a:round/>
            </a:ln>
          </p:spPr>
          <p:txBody>
            <a:bodyPr rtlCol="0" anchor="ctr"/>
            <a:lstStyle/>
            <a:p>
              <a:endParaRPr lang="en-US"/>
            </a:p>
          </p:txBody>
        </p:sp>
        <p:sp>
          <p:nvSpPr>
            <p:cNvPr id="124" name="Freeform: Shape 123">
              <a:extLst>
                <a:ext uri="{FF2B5EF4-FFF2-40B4-BE49-F238E27FC236}">
                  <a16:creationId xmlns:a16="http://schemas.microsoft.com/office/drawing/2014/main" id="{E1FEEEA6-82B5-4005-A3D5-FC2A152FDD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bg2">
                  <a:alpha val="50000"/>
                </a:schemeClr>
              </a:solidFill>
              <a:prstDash val="lgDash"/>
              <a:round/>
            </a:ln>
          </p:spPr>
          <p:txBody>
            <a:bodyPr rtlCol="0" anchor="ctr"/>
            <a:lstStyle/>
            <a:p>
              <a:endParaRPr lang="en-US" dirty="0"/>
            </a:p>
          </p:txBody>
        </p:sp>
      </p:grpSp>
      <p:grpSp>
        <p:nvGrpSpPr>
          <p:cNvPr id="126" name="Bottom Right">
            <a:extLst>
              <a:ext uri="{FF2B5EF4-FFF2-40B4-BE49-F238E27FC236}">
                <a16:creationId xmlns:a16="http://schemas.microsoft.com/office/drawing/2014/main" id="{8F281804-17FE-49B9-9065-1A44CD473C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127" name="Graphic 157">
              <a:extLst>
                <a:ext uri="{FF2B5EF4-FFF2-40B4-BE49-F238E27FC236}">
                  <a16:creationId xmlns:a16="http://schemas.microsoft.com/office/drawing/2014/main" id="{737BB70B-7AAF-4229-8400-5AFF12A2367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129" name="Freeform: Shape 128">
                <a:extLst>
                  <a:ext uri="{FF2B5EF4-FFF2-40B4-BE49-F238E27FC236}">
                    <a16:creationId xmlns:a16="http://schemas.microsoft.com/office/drawing/2014/main" id="{9B992201-AA48-4BE7-ADC2-908B16934F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bg2">
                    <a:alpha val="35000"/>
                  </a:schemeClr>
                </a:solidFill>
                <a:prstDash val="lgDash"/>
                <a:round/>
              </a:ln>
            </p:spPr>
            <p:txBody>
              <a:bodyPr rtlCol="0" anchor="ctr"/>
              <a:lstStyle/>
              <a:p>
                <a:endParaRPr lang="en-US"/>
              </a:p>
            </p:txBody>
          </p:sp>
          <p:sp>
            <p:nvSpPr>
              <p:cNvPr id="130" name="Freeform: Shape 129">
                <a:extLst>
                  <a:ext uri="{FF2B5EF4-FFF2-40B4-BE49-F238E27FC236}">
                    <a16:creationId xmlns:a16="http://schemas.microsoft.com/office/drawing/2014/main" id="{840E3649-4ED2-4501-AF92-DEC3DFF5C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bg2">
                    <a:alpha val="35000"/>
                  </a:schemeClr>
                </a:solidFill>
                <a:prstDash val="lgDash"/>
                <a:round/>
              </a:ln>
            </p:spPr>
            <p:txBody>
              <a:bodyPr rtlCol="0" anchor="ctr"/>
              <a:lstStyle/>
              <a:p>
                <a:endParaRPr lang="en-US"/>
              </a:p>
            </p:txBody>
          </p:sp>
          <p:sp>
            <p:nvSpPr>
              <p:cNvPr id="131" name="Freeform: Shape 130">
                <a:extLst>
                  <a:ext uri="{FF2B5EF4-FFF2-40B4-BE49-F238E27FC236}">
                    <a16:creationId xmlns:a16="http://schemas.microsoft.com/office/drawing/2014/main" id="{68B38FD5-4195-4693-8AB7-D01C58D21E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bg2">
                    <a:alpha val="35000"/>
                  </a:schemeClr>
                </a:solidFill>
                <a:prstDash val="lgDash"/>
                <a:round/>
              </a:ln>
            </p:spPr>
            <p:txBody>
              <a:bodyPr rtlCol="0" anchor="ctr"/>
              <a:lstStyle/>
              <a:p>
                <a:endParaRPr lang="en-US"/>
              </a:p>
            </p:txBody>
          </p:sp>
          <p:sp>
            <p:nvSpPr>
              <p:cNvPr id="132" name="Freeform: Shape 131">
                <a:extLst>
                  <a:ext uri="{FF2B5EF4-FFF2-40B4-BE49-F238E27FC236}">
                    <a16:creationId xmlns:a16="http://schemas.microsoft.com/office/drawing/2014/main" id="{F0635352-3FD2-43A8-832C-705F1CB917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bg2">
                    <a:alpha val="35000"/>
                  </a:schemeClr>
                </a:solidFill>
                <a:prstDash val="lgDash"/>
                <a:round/>
              </a:ln>
            </p:spPr>
            <p:txBody>
              <a:bodyPr rtlCol="0" anchor="ctr"/>
              <a:lstStyle/>
              <a:p>
                <a:endParaRPr lang="en-US"/>
              </a:p>
            </p:txBody>
          </p:sp>
          <p:sp>
            <p:nvSpPr>
              <p:cNvPr id="133" name="Freeform: Shape 132">
                <a:extLst>
                  <a:ext uri="{FF2B5EF4-FFF2-40B4-BE49-F238E27FC236}">
                    <a16:creationId xmlns:a16="http://schemas.microsoft.com/office/drawing/2014/main" id="{FBEAF61E-74F7-41BA-9576-39B1961501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bg2">
                    <a:alpha val="35000"/>
                  </a:schemeClr>
                </a:solidFill>
                <a:prstDash val="lgDash"/>
                <a:round/>
              </a:ln>
            </p:spPr>
            <p:txBody>
              <a:bodyPr rtlCol="0" anchor="ctr"/>
              <a:lstStyle/>
              <a:p>
                <a:endParaRPr lang="en-US"/>
              </a:p>
            </p:txBody>
          </p:sp>
          <p:sp>
            <p:nvSpPr>
              <p:cNvPr id="134" name="Freeform: Shape 133">
                <a:extLst>
                  <a:ext uri="{FF2B5EF4-FFF2-40B4-BE49-F238E27FC236}">
                    <a16:creationId xmlns:a16="http://schemas.microsoft.com/office/drawing/2014/main" id="{AB31D9B5-1401-4F40-BEE6-D492919954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bg2">
                    <a:alpha val="35000"/>
                  </a:schemeClr>
                </a:solidFill>
                <a:prstDash val="lgDash"/>
                <a:round/>
              </a:ln>
            </p:spPr>
            <p:txBody>
              <a:bodyPr rtlCol="0" anchor="ctr"/>
              <a:lstStyle/>
              <a:p>
                <a:endParaRPr lang="en-US"/>
              </a:p>
            </p:txBody>
          </p:sp>
          <p:sp>
            <p:nvSpPr>
              <p:cNvPr id="135" name="Freeform: Shape 134">
                <a:extLst>
                  <a:ext uri="{FF2B5EF4-FFF2-40B4-BE49-F238E27FC236}">
                    <a16:creationId xmlns:a16="http://schemas.microsoft.com/office/drawing/2014/main" id="{8EDD38F5-BC63-401D-8C72-8D41A360A9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bg2">
                    <a:alpha val="35000"/>
                  </a:schemeClr>
                </a:solidFill>
                <a:prstDash val="lgDash"/>
                <a:round/>
              </a:ln>
            </p:spPr>
            <p:txBody>
              <a:bodyPr rtlCol="0" anchor="ctr"/>
              <a:lstStyle/>
              <a:p>
                <a:endParaRPr lang="en-US"/>
              </a:p>
            </p:txBody>
          </p:sp>
        </p:grpSp>
        <p:sp>
          <p:nvSpPr>
            <p:cNvPr id="128" name="Freeform: Shape 127">
              <a:extLst>
                <a:ext uri="{FF2B5EF4-FFF2-40B4-BE49-F238E27FC236}">
                  <a16:creationId xmlns:a16="http://schemas.microsoft.com/office/drawing/2014/main" id="{05CE5B18-7300-438F-80EB-4F4E431C8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2382437886"/>
      </p:ext>
    </p:extLst>
  </p:cSld>
  <p:clrMapOvr>
    <a:masterClrMapping/>
  </p:clrMapOvr>
  <mc:AlternateContent xmlns:mc="http://schemas.openxmlformats.org/markup-compatibility/2006" xmlns:p14="http://schemas.microsoft.com/office/powerpoint/2010/main">
    <mc:Choice Requires="p14">
      <p:transition spd="slow" p14:dur="1500" advTm="37961">
        <p:split orient="vert"/>
      </p:transition>
    </mc:Choice>
    <mc:Fallback xmlns="">
      <p:transition spd="slow" advTm="37961">
        <p:split orient="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5" name="Rectangle 12294">
            <a:extLst>
              <a:ext uri="{FF2B5EF4-FFF2-40B4-BE49-F238E27FC236}">
                <a16:creationId xmlns:a16="http://schemas.microsoft.com/office/drawing/2014/main" id="{247A131F-D5DE-41A5-B4CF-4F345319B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2297" name="Freeform: Shape 12296">
            <a:extLst>
              <a:ext uri="{FF2B5EF4-FFF2-40B4-BE49-F238E27FC236}">
                <a16:creationId xmlns:a16="http://schemas.microsoft.com/office/drawing/2014/main" id="{3AF4666D-BD98-40A5-A75F-478B98201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2299" name="Freeform: Shape 12298">
            <a:extLst>
              <a:ext uri="{FF2B5EF4-FFF2-40B4-BE49-F238E27FC236}">
                <a16:creationId xmlns:a16="http://schemas.microsoft.com/office/drawing/2014/main" id="{68680585-71F9-4721-A998-4974171D2E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2301" name="Freeform: Shape 12300">
            <a:extLst>
              <a:ext uri="{FF2B5EF4-FFF2-40B4-BE49-F238E27FC236}">
                <a16:creationId xmlns:a16="http://schemas.microsoft.com/office/drawing/2014/main" id="{12BC95C2-2EEC-4F59-ABA8-660B0D059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2303" name="Graphic 141">
            <a:extLst>
              <a:ext uri="{FF2B5EF4-FFF2-40B4-BE49-F238E27FC236}">
                <a16:creationId xmlns:a16="http://schemas.microsoft.com/office/drawing/2014/main" id="{03E9870D-4BBA-43AF-8D44-BBADF020CF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12304" name="Freeform: Shape 12303">
              <a:extLst>
                <a:ext uri="{FF2B5EF4-FFF2-40B4-BE49-F238E27FC236}">
                  <a16:creationId xmlns:a16="http://schemas.microsoft.com/office/drawing/2014/main" id="{34BC5055-C77D-43CD-BB1D-A77B6779C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2305" name="Freeform: Shape 12304">
              <a:extLst>
                <a:ext uri="{FF2B5EF4-FFF2-40B4-BE49-F238E27FC236}">
                  <a16:creationId xmlns:a16="http://schemas.microsoft.com/office/drawing/2014/main" id="{DB12D0B8-9385-489A-85AE-3D14AD0BA2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2306" name="Freeform: Shape 12305">
              <a:extLst>
                <a:ext uri="{FF2B5EF4-FFF2-40B4-BE49-F238E27FC236}">
                  <a16:creationId xmlns:a16="http://schemas.microsoft.com/office/drawing/2014/main" id="{D158A14A-147E-4130-A5E2-38FD84B181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12307" name="Freeform: Shape 12306">
              <a:extLst>
                <a:ext uri="{FF2B5EF4-FFF2-40B4-BE49-F238E27FC236}">
                  <a16:creationId xmlns:a16="http://schemas.microsoft.com/office/drawing/2014/main" id="{75B8B1EB-5E2B-472C-AE60-2EC5961F16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12308" name="Freeform: Shape 12307">
              <a:extLst>
                <a:ext uri="{FF2B5EF4-FFF2-40B4-BE49-F238E27FC236}">
                  <a16:creationId xmlns:a16="http://schemas.microsoft.com/office/drawing/2014/main" id="{B4F5BD77-58D7-4B61-A666-1B4139A63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12309" name="Freeform: Shape 12308">
              <a:extLst>
                <a:ext uri="{FF2B5EF4-FFF2-40B4-BE49-F238E27FC236}">
                  <a16:creationId xmlns:a16="http://schemas.microsoft.com/office/drawing/2014/main" id="{F5CBEC6B-EDB6-40B8-8771-E5AF41B8D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2310" name="Freeform: Shape 12309">
              <a:extLst>
                <a:ext uri="{FF2B5EF4-FFF2-40B4-BE49-F238E27FC236}">
                  <a16:creationId xmlns:a16="http://schemas.microsoft.com/office/drawing/2014/main" id="{91BD0EE8-AA47-4044-9251-9F5A4B820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12312" name="Graphic 157">
            <a:extLst>
              <a:ext uri="{FF2B5EF4-FFF2-40B4-BE49-F238E27FC236}">
                <a16:creationId xmlns:a16="http://schemas.microsoft.com/office/drawing/2014/main" id="{C3279E8D-2BAA-4CB1-834B-09FADD54DE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10600" y="3276600"/>
            <a:ext cx="3529260" cy="3581398"/>
            <a:chOff x="4114800" y="1423987"/>
            <a:chExt cx="3961542" cy="4007547"/>
          </a:xfrm>
          <a:noFill/>
        </p:grpSpPr>
        <p:sp>
          <p:nvSpPr>
            <p:cNvPr id="12313" name="Freeform: Shape 12312">
              <a:extLst>
                <a:ext uri="{FF2B5EF4-FFF2-40B4-BE49-F238E27FC236}">
                  <a16:creationId xmlns:a16="http://schemas.microsoft.com/office/drawing/2014/main" id="{3456F18E-4F61-486D-9CD6-65B30372C5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12314" name="Freeform: Shape 12313">
              <a:extLst>
                <a:ext uri="{FF2B5EF4-FFF2-40B4-BE49-F238E27FC236}">
                  <a16:creationId xmlns:a16="http://schemas.microsoft.com/office/drawing/2014/main" id="{318DDF45-08F0-46B6-A0B7-133735C94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2315" name="Freeform: Shape 12314">
              <a:extLst>
                <a:ext uri="{FF2B5EF4-FFF2-40B4-BE49-F238E27FC236}">
                  <a16:creationId xmlns:a16="http://schemas.microsoft.com/office/drawing/2014/main" id="{B9D0CC0F-710D-43F4-BC86-76376742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12316" name="Freeform: Shape 12315">
              <a:extLst>
                <a:ext uri="{FF2B5EF4-FFF2-40B4-BE49-F238E27FC236}">
                  <a16:creationId xmlns:a16="http://schemas.microsoft.com/office/drawing/2014/main" id="{6FB36AB6-CB81-495A-8A33-C0BCE67D6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12317" name="Freeform: Shape 12316">
              <a:extLst>
                <a:ext uri="{FF2B5EF4-FFF2-40B4-BE49-F238E27FC236}">
                  <a16:creationId xmlns:a16="http://schemas.microsoft.com/office/drawing/2014/main" id="{1993F7E6-ABF6-482D-BEA5-B4E607DDB4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12318" name="Freeform: Shape 12317">
              <a:extLst>
                <a:ext uri="{FF2B5EF4-FFF2-40B4-BE49-F238E27FC236}">
                  <a16:creationId xmlns:a16="http://schemas.microsoft.com/office/drawing/2014/main" id="{DCA0B097-C21A-40B4-95E4-2FFA9697F8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2319" name="Freeform: Shape 12318">
              <a:extLst>
                <a:ext uri="{FF2B5EF4-FFF2-40B4-BE49-F238E27FC236}">
                  <a16:creationId xmlns:a16="http://schemas.microsoft.com/office/drawing/2014/main" id="{AB2AF0F5-7EAA-4BAB-8DE2-D84E124170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12321" name="Rectangle 12320">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2323" name="Rectangle 12322">
            <a:extLst>
              <a:ext uri="{FF2B5EF4-FFF2-40B4-BE49-F238E27FC236}">
                <a16:creationId xmlns:a16="http://schemas.microsoft.com/office/drawing/2014/main" id="{996DFAFB-BCE1-4BEC-82FB-D574234DE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2290" name="Picture 2" descr="Chart, line chart&#10;&#10;Description automatically generated">
            <a:extLst>
              <a:ext uri="{FF2B5EF4-FFF2-40B4-BE49-F238E27FC236}">
                <a16:creationId xmlns:a16="http://schemas.microsoft.com/office/drawing/2014/main" id="{D55A0A21-44AF-0305-B9C6-85AB30C96ECC}"/>
              </a:ext>
            </a:extLst>
          </p:cNvPr>
          <p:cNvPicPr>
            <a:picLocks noGrp="1" noChangeAspect="1" noChangeArrowheads="1"/>
          </p:cNvPicPr>
          <p:nvPr>
            <p:ph idx="1"/>
          </p:nvPr>
        </p:nvPicPr>
        <p:blipFill rotWithShape="1">
          <a:blip r:embed="rId2">
            <a:alphaModFix/>
            <a:extLst>
              <a:ext uri="{28A0092B-C50C-407E-A947-70E740481C1C}">
                <a14:useLocalDpi xmlns:a14="http://schemas.microsoft.com/office/drawing/2010/main" val="0"/>
              </a:ext>
            </a:extLst>
          </a:blip>
          <a:srcRect r="893"/>
          <a:stretch/>
        </p:blipFill>
        <p:spPr bwMode="auto">
          <a:xfrm>
            <a:off x="20" y="10"/>
            <a:ext cx="12188932" cy="6856614"/>
          </a:xfrm>
          <a:prstGeom prst="rect">
            <a:avLst/>
          </a:prstGeom>
          <a:noFill/>
          <a:extLst>
            <a:ext uri="{909E8E84-426E-40DD-AFC4-6F175D3DCCD1}">
              <a14:hiddenFill xmlns:a14="http://schemas.microsoft.com/office/drawing/2010/main">
                <a:solidFill>
                  <a:srgbClr val="FFFFFF"/>
                </a:solidFill>
              </a14:hiddenFill>
            </a:ext>
          </a:extLst>
        </p:spPr>
      </p:pic>
      <p:sp>
        <p:nvSpPr>
          <p:cNvPr id="12325" name="Rectangle 12324">
            <a:extLst>
              <a:ext uri="{FF2B5EF4-FFF2-40B4-BE49-F238E27FC236}">
                <a16:creationId xmlns:a16="http://schemas.microsoft.com/office/drawing/2014/main" id="{F23DAFF7-4C98-4E0E-8986-198D54B6C1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0" y="0"/>
            <a:ext cx="6858000" cy="6858000"/>
          </a:xfrm>
          <a:prstGeom prst="rect">
            <a:avLst/>
          </a:prstGeom>
          <a:gradFill>
            <a:gsLst>
              <a:gs pos="100000">
                <a:schemeClr val="tx1">
                  <a:alpha val="0"/>
                </a:schemeClr>
              </a:gs>
              <a:gs pos="0">
                <a:schemeClr val="tx1"/>
              </a:gs>
              <a:gs pos="0">
                <a:schemeClr val="tx1">
                  <a:alpha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50CD6F-3E35-3847-08F3-568D113E90F0}"/>
              </a:ext>
            </a:extLst>
          </p:cNvPr>
          <p:cNvSpPr>
            <a:spLocks noGrp="1"/>
          </p:cNvSpPr>
          <p:nvPr>
            <p:ph type="title"/>
          </p:nvPr>
        </p:nvSpPr>
        <p:spPr>
          <a:xfrm>
            <a:off x="1005654" y="565846"/>
            <a:ext cx="4958128" cy="3755144"/>
          </a:xfrm>
        </p:spPr>
        <p:txBody>
          <a:bodyPr vert="horz" lIns="91440" tIns="45720" rIns="91440" bIns="45720" rtlCol="0" anchor="b">
            <a:normAutofit/>
          </a:bodyPr>
          <a:lstStyle/>
          <a:p>
            <a:pPr>
              <a:lnSpc>
                <a:spcPct val="90000"/>
              </a:lnSpc>
            </a:pPr>
            <a:r>
              <a:rPr lang="en-US" sz="1800" b="1" kern="1200" dirty="0">
                <a:solidFill>
                  <a:schemeClr val="tx1"/>
                </a:solidFill>
                <a:effectLst/>
                <a:latin typeface="+mj-lt"/>
                <a:ea typeface="+mj-ea"/>
                <a:cs typeface="+mj-cs"/>
              </a:rPr>
              <a:t>Below analysis clearly depicts that:</a:t>
            </a:r>
            <a:br>
              <a:rPr lang="en-US" sz="1800" kern="1200" dirty="0">
                <a:solidFill>
                  <a:schemeClr val="tx1"/>
                </a:solidFill>
                <a:effectLst/>
                <a:latin typeface="+mj-lt"/>
                <a:ea typeface="+mj-ea"/>
                <a:cs typeface="+mj-cs"/>
              </a:rPr>
            </a:br>
            <a:r>
              <a:rPr lang="en-US" sz="1800" kern="1200" dirty="0">
                <a:solidFill>
                  <a:schemeClr val="tx1"/>
                </a:solidFill>
                <a:effectLst/>
                <a:latin typeface="+mj-lt"/>
                <a:ea typeface="+mj-ea"/>
                <a:cs typeface="+mj-cs"/>
              </a:rPr>
              <a:t>There are total 32 countries with negative growth rate</a:t>
            </a:r>
            <a:br>
              <a:rPr lang="en-US" sz="1800" kern="1200" dirty="0">
                <a:solidFill>
                  <a:schemeClr val="tx1"/>
                </a:solidFill>
                <a:effectLst/>
                <a:latin typeface="+mj-lt"/>
                <a:ea typeface="+mj-ea"/>
                <a:cs typeface="+mj-cs"/>
              </a:rPr>
            </a:br>
            <a:r>
              <a:rPr lang="en-US" sz="1800" kern="1200" dirty="0">
                <a:solidFill>
                  <a:schemeClr val="tx1"/>
                </a:solidFill>
                <a:effectLst/>
                <a:latin typeface="+mj-lt"/>
                <a:ea typeface="+mj-ea"/>
                <a:cs typeface="+mj-cs"/>
              </a:rPr>
              <a:t>Population of Ukraine has decreased tremendously by 7.45 percentage followed by Lebanon</a:t>
            </a:r>
            <a:br>
              <a:rPr lang="en-US" sz="1800" kern="1200" dirty="0">
                <a:solidFill>
                  <a:schemeClr val="tx1"/>
                </a:solidFill>
                <a:effectLst/>
                <a:latin typeface="+mj-lt"/>
                <a:ea typeface="+mj-ea"/>
                <a:cs typeface="+mj-cs"/>
              </a:rPr>
            </a:br>
            <a:br>
              <a:rPr lang="en-US" sz="1800" b="0" i="0" kern="1200" dirty="0">
                <a:solidFill>
                  <a:schemeClr val="tx1"/>
                </a:solidFill>
                <a:effectLst/>
                <a:latin typeface="+mj-lt"/>
                <a:ea typeface="+mj-ea"/>
                <a:cs typeface="+mj-cs"/>
              </a:rPr>
            </a:br>
            <a:br>
              <a:rPr lang="en-US" sz="1800" b="0" i="0" kern="1200" dirty="0">
                <a:solidFill>
                  <a:schemeClr val="tx1"/>
                </a:solidFill>
                <a:effectLst/>
                <a:latin typeface="+mj-lt"/>
                <a:ea typeface="+mj-ea"/>
                <a:cs typeface="+mj-cs"/>
              </a:rPr>
            </a:br>
            <a:endParaRPr lang="en-US" sz="1800" kern="1200" dirty="0">
              <a:solidFill>
                <a:schemeClr val="tx1"/>
              </a:solidFill>
              <a:latin typeface="+mj-lt"/>
              <a:ea typeface="+mj-ea"/>
              <a:cs typeface="+mj-cs"/>
            </a:endParaRPr>
          </a:p>
        </p:txBody>
      </p:sp>
      <p:grpSp>
        <p:nvGrpSpPr>
          <p:cNvPr id="12327" name="Top Left">
            <a:extLst>
              <a:ext uri="{FF2B5EF4-FFF2-40B4-BE49-F238E27FC236}">
                <a16:creationId xmlns:a16="http://schemas.microsoft.com/office/drawing/2014/main" id="{18579DB9-24B0-487B-81E3-8D02AD5F8C8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12328" name="Freeform: Shape 12327">
              <a:extLst>
                <a:ext uri="{FF2B5EF4-FFF2-40B4-BE49-F238E27FC236}">
                  <a16:creationId xmlns:a16="http://schemas.microsoft.com/office/drawing/2014/main" id="{7180CB2C-161F-4538-9214-24AF97B01A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bg2">
                  <a:alpha val="50000"/>
                </a:schemeClr>
              </a:solidFill>
              <a:prstDash val="lgDash"/>
              <a:round/>
            </a:ln>
          </p:spPr>
          <p:txBody>
            <a:bodyPr rtlCol="0" anchor="ctr"/>
            <a:lstStyle/>
            <a:p>
              <a:endParaRPr lang="en-US"/>
            </a:p>
          </p:txBody>
        </p:sp>
        <p:sp>
          <p:nvSpPr>
            <p:cNvPr id="12329" name="Freeform: Shape 12328">
              <a:extLst>
                <a:ext uri="{FF2B5EF4-FFF2-40B4-BE49-F238E27FC236}">
                  <a16:creationId xmlns:a16="http://schemas.microsoft.com/office/drawing/2014/main" id="{EE25AFBE-8731-4348-B66F-FD7E38F76A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bg2">
                  <a:alpha val="50000"/>
                </a:schemeClr>
              </a:solidFill>
              <a:prstDash val="lgDash"/>
              <a:round/>
            </a:ln>
          </p:spPr>
          <p:txBody>
            <a:bodyPr rtlCol="0" anchor="ctr"/>
            <a:lstStyle/>
            <a:p>
              <a:endParaRPr lang="en-US"/>
            </a:p>
          </p:txBody>
        </p:sp>
        <p:sp>
          <p:nvSpPr>
            <p:cNvPr id="12330" name="Freeform: Shape 12329">
              <a:extLst>
                <a:ext uri="{FF2B5EF4-FFF2-40B4-BE49-F238E27FC236}">
                  <a16:creationId xmlns:a16="http://schemas.microsoft.com/office/drawing/2014/main" id="{5F6C27D8-4E47-470F-B6B5-407CE7D1D7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bg2">
                  <a:alpha val="50000"/>
                </a:schemeClr>
              </a:solidFill>
              <a:prstDash val="lgDash"/>
              <a:round/>
            </a:ln>
          </p:spPr>
          <p:txBody>
            <a:bodyPr rtlCol="0" anchor="ctr"/>
            <a:lstStyle/>
            <a:p>
              <a:endParaRPr lang="en-US"/>
            </a:p>
          </p:txBody>
        </p:sp>
        <p:sp>
          <p:nvSpPr>
            <p:cNvPr id="12331" name="Freeform: Shape 12330">
              <a:extLst>
                <a:ext uri="{FF2B5EF4-FFF2-40B4-BE49-F238E27FC236}">
                  <a16:creationId xmlns:a16="http://schemas.microsoft.com/office/drawing/2014/main" id="{66348964-B561-445E-A6A4-730FBA4285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bg2">
                  <a:alpha val="50000"/>
                </a:schemeClr>
              </a:solidFill>
              <a:prstDash val="lgDash"/>
              <a:round/>
            </a:ln>
          </p:spPr>
          <p:txBody>
            <a:bodyPr rtlCol="0" anchor="ctr"/>
            <a:lstStyle/>
            <a:p>
              <a:endParaRPr lang="en-US"/>
            </a:p>
          </p:txBody>
        </p:sp>
        <p:sp>
          <p:nvSpPr>
            <p:cNvPr id="12332" name="Freeform: Shape 12331">
              <a:extLst>
                <a:ext uri="{FF2B5EF4-FFF2-40B4-BE49-F238E27FC236}">
                  <a16:creationId xmlns:a16="http://schemas.microsoft.com/office/drawing/2014/main" id="{C5D1A3FD-B031-4670-8F09-29E8E38D45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bg2">
                  <a:alpha val="50000"/>
                </a:schemeClr>
              </a:solidFill>
              <a:prstDash val="lgDash"/>
              <a:round/>
            </a:ln>
          </p:spPr>
          <p:txBody>
            <a:bodyPr rtlCol="0" anchor="ctr"/>
            <a:lstStyle/>
            <a:p>
              <a:endParaRPr lang="en-US"/>
            </a:p>
          </p:txBody>
        </p:sp>
        <p:sp>
          <p:nvSpPr>
            <p:cNvPr id="12333" name="Freeform: Shape 12332">
              <a:extLst>
                <a:ext uri="{FF2B5EF4-FFF2-40B4-BE49-F238E27FC236}">
                  <a16:creationId xmlns:a16="http://schemas.microsoft.com/office/drawing/2014/main" id="{80BD3287-1860-4987-8CA5-8728EDBB6B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bg2">
                  <a:alpha val="50000"/>
                </a:schemeClr>
              </a:solidFill>
              <a:prstDash val="lgDash"/>
              <a:round/>
            </a:ln>
          </p:spPr>
          <p:txBody>
            <a:bodyPr rtlCol="0" anchor="ctr"/>
            <a:lstStyle/>
            <a:p>
              <a:endParaRPr lang="en-US"/>
            </a:p>
          </p:txBody>
        </p:sp>
        <p:sp>
          <p:nvSpPr>
            <p:cNvPr id="12334" name="Freeform: Shape 12333">
              <a:extLst>
                <a:ext uri="{FF2B5EF4-FFF2-40B4-BE49-F238E27FC236}">
                  <a16:creationId xmlns:a16="http://schemas.microsoft.com/office/drawing/2014/main" id="{E1FEEEA6-82B5-4005-A3D5-FC2A152FDD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bg2">
                  <a:alpha val="50000"/>
                </a:schemeClr>
              </a:solidFill>
              <a:prstDash val="lgDash"/>
              <a:round/>
            </a:ln>
          </p:spPr>
          <p:txBody>
            <a:bodyPr rtlCol="0" anchor="ctr"/>
            <a:lstStyle/>
            <a:p>
              <a:endParaRPr lang="en-US" dirty="0"/>
            </a:p>
          </p:txBody>
        </p:sp>
      </p:grpSp>
      <p:grpSp>
        <p:nvGrpSpPr>
          <p:cNvPr id="12336" name="Bottom Right">
            <a:extLst>
              <a:ext uri="{FF2B5EF4-FFF2-40B4-BE49-F238E27FC236}">
                <a16:creationId xmlns:a16="http://schemas.microsoft.com/office/drawing/2014/main" id="{8F281804-17FE-49B9-9065-1A44CD473C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12337" name="Graphic 157">
              <a:extLst>
                <a:ext uri="{FF2B5EF4-FFF2-40B4-BE49-F238E27FC236}">
                  <a16:creationId xmlns:a16="http://schemas.microsoft.com/office/drawing/2014/main" id="{737BB70B-7AAF-4229-8400-5AFF12A2367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12339" name="Freeform: Shape 12338">
                <a:extLst>
                  <a:ext uri="{FF2B5EF4-FFF2-40B4-BE49-F238E27FC236}">
                    <a16:creationId xmlns:a16="http://schemas.microsoft.com/office/drawing/2014/main" id="{9B992201-AA48-4BE7-ADC2-908B16934F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bg2">
                    <a:alpha val="35000"/>
                  </a:schemeClr>
                </a:solidFill>
                <a:prstDash val="lgDash"/>
                <a:round/>
              </a:ln>
            </p:spPr>
            <p:txBody>
              <a:bodyPr rtlCol="0" anchor="ctr"/>
              <a:lstStyle/>
              <a:p>
                <a:endParaRPr lang="en-US"/>
              </a:p>
            </p:txBody>
          </p:sp>
          <p:sp>
            <p:nvSpPr>
              <p:cNvPr id="12340" name="Freeform: Shape 12339">
                <a:extLst>
                  <a:ext uri="{FF2B5EF4-FFF2-40B4-BE49-F238E27FC236}">
                    <a16:creationId xmlns:a16="http://schemas.microsoft.com/office/drawing/2014/main" id="{840E3649-4ED2-4501-AF92-DEC3DFF5C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bg2">
                    <a:alpha val="35000"/>
                  </a:schemeClr>
                </a:solidFill>
                <a:prstDash val="lgDash"/>
                <a:round/>
              </a:ln>
            </p:spPr>
            <p:txBody>
              <a:bodyPr rtlCol="0" anchor="ctr"/>
              <a:lstStyle/>
              <a:p>
                <a:endParaRPr lang="en-US"/>
              </a:p>
            </p:txBody>
          </p:sp>
          <p:sp>
            <p:nvSpPr>
              <p:cNvPr id="12341" name="Freeform: Shape 12340">
                <a:extLst>
                  <a:ext uri="{FF2B5EF4-FFF2-40B4-BE49-F238E27FC236}">
                    <a16:creationId xmlns:a16="http://schemas.microsoft.com/office/drawing/2014/main" id="{68B38FD5-4195-4693-8AB7-D01C58D21E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bg2">
                    <a:alpha val="35000"/>
                  </a:schemeClr>
                </a:solidFill>
                <a:prstDash val="lgDash"/>
                <a:round/>
              </a:ln>
            </p:spPr>
            <p:txBody>
              <a:bodyPr rtlCol="0" anchor="ctr"/>
              <a:lstStyle/>
              <a:p>
                <a:endParaRPr lang="en-US"/>
              </a:p>
            </p:txBody>
          </p:sp>
          <p:sp>
            <p:nvSpPr>
              <p:cNvPr id="12342" name="Freeform: Shape 12341">
                <a:extLst>
                  <a:ext uri="{FF2B5EF4-FFF2-40B4-BE49-F238E27FC236}">
                    <a16:creationId xmlns:a16="http://schemas.microsoft.com/office/drawing/2014/main" id="{F0635352-3FD2-43A8-832C-705F1CB917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bg2">
                    <a:alpha val="35000"/>
                  </a:schemeClr>
                </a:solidFill>
                <a:prstDash val="lgDash"/>
                <a:round/>
              </a:ln>
            </p:spPr>
            <p:txBody>
              <a:bodyPr rtlCol="0" anchor="ctr"/>
              <a:lstStyle/>
              <a:p>
                <a:endParaRPr lang="en-US"/>
              </a:p>
            </p:txBody>
          </p:sp>
          <p:sp>
            <p:nvSpPr>
              <p:cNvPr id="12343" name="Freeform: Shape 12342">
                <a:extLst>
                  <a:ext uri="{FF2B5EF4-FFF2-40B4-BE49-F238E27FC236}">
                    <a16:creationId xmlns:a16="http://schemas.microsoft.com/office/drawing/2014/main" id="{FBEAF61E-74F7-41BA-9576-39B1961501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bg2">
                    <a:alpha val="35000"/>
                  </a:schemeClr>
                </a:solidFill>
                <a:prstDash val="lgDash"/>
                <a:round/>
              </a:ln>
            </p:spPr>
            <p:txBody>
              <a:bodyPr rtlCol="0" anchor="ctr"/>
              <a:lstStyle/>
              <a:p>
                <a:endParaRPr lang="en-US"/>
              </a:p>
            </p:txBody>
          </p:sp>
          <p:sp>
            <p:nvSpPr>
              <p:cNvPr id="12344" name="Freeform: Shape 12343">
                <a:extLst>
                  <a:ext uri="{FF2B5EF4-FFF2-40B4-BE49-F238E27FC236}">
                    <a16:creationId xmlns:a16="http://schemas.microsoft.com/office/drawing/2014/main" id="{AB31D9B5-1401-4F40-BEE6-D492919954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bg2">
                    <a:alpha val="35000"/>
                  </a:schemeClr>
                </a:solidFill>
                <a:prstDash val="lgDash"/>
                <a:round/>
              </a:ln>
            </p:spPr>
            <p:txBody>
              <a:bodyPr rtlCol="0" anchor="ctr"/>
              <a:lstStyle/>
              <a:p>
                <a:endParaRPr lang="en-US"/>
              </a:p>
            </p:txBody>
          </p:sp>
          <p:sp>
            <p:nvSpPr>
              <p:cNvPr id="12345" name="Freeform: Shape 12344">
                <a:extLst>
                  <a:ext uri="{FF2B5EF4-FFF2-40B4-BE49-F238E27FC236}">
                    <a16:creationId xmlns:a16="http://schemas.microsoft.com/office/drawing/2014/main" id="{8EDD38F5-BC63-401D-8C72-8D41A360A9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bg2">
                    <a:alpha val="35000"/>
                  </a:schemeClr>
                </a:solidFill>
                <a:prstDash val="lgDash"/>
                <a:round/>
              </a:ln>
            </p:spPr>
            <p:txBody>
              <a:bodyPr rtlCol="0" anchor="ctr"/>
              <a:lstStyle/>
              <a:p>
                <a:endParaRPr lang="en-US"/>
              </a:p>
            </p:txBody>
          </p:sp>
        </p:grpSp>
        <p:sp>
          <p:nvSpPr>
            <p:cNvPr id="12338" name="Freeform: Shape 12337">
              <a:extLst>
                <a:ext uri="{FF2B5EF4-FFF2-40B4-BE49-F238E27FC236}">
                  <a16:creationId xmlns:a16="http://schemas.microsoft.com/office/drawing/2014/main" id="{05CE5B18-7300-438F-80EB-4F4E431C8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716486618"/>
      </p:ext>
    </p:extLst>
  </p:cSld>
  <p:clrMapOvr>
    <a:masterClrMapping/>
  </p:clrMapOvr>
  <mc:AlternateContent xmlns:mc="http://schemas.openxmlformats.org/markup-compatibility/2006" xmlns:p14="http://schemas.microsoft.com/office/powerpoint/2010/main">
    <mc:Choice Requires="p14">
      <p:transition spd="slow" p14:dur="4000" advTm="56648">
        <p14:vortex dir="r"/>
      </p:transition>
    </mc:Choice>
    <mc:Fallback xmlns="">
      <p:transition spd="slow" advTm="56648">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8" name="Rectangle 67">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70" name="Rectangle 69">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72" name="Top left">
            <a:extLst>
              <a:ext uri="{FF2B5EF4-FFF2-40B4-BE49-F238E27FC236}">
                <a16:creationId xmlns:a16="http://schemas.microsoft.com/office/drawing/2014/main" id="{5E5536F2-BB10-4970-9C95-51CCDE8842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25" y="-1543"/>
            <a:ext cx="2198951" cy="3349518"/>
            <a:chOff x="10849" y="-3086"/>
            <a:chExt cx="2198951" cy="3349518"/>
          </a:xfrm>
        </p:grpSpPr>
        <p:sp>
          <p:nvSpPr>
            <p:cNvPr id="73" name="Freeform: Shape 72">
              <a:extLst>
                <a:ext uri="{FF2B5EF4-FFF2-40B4-BE49-F238E27FC236}">
                  <a16:creationId xmlns:a16="http://schemas.microsoft.com/office/drawing/2014/main" id="{D84F3307-86CF-47A4-8B2D-4630B124CA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74" name="Freeform: Shape 73">
              <a:extLst>
                <a:ext uri="{FF2B5EF4-FFF2-40B4-BE49-F238E27FC236}">
                  <a16:creationId xmlns:a16="http://schemas.microsoft.com/office/drawing/2014/main" id="{6EB78D62-DD46-4526-87D7-73C7AE4622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5" name="Freeform: Shape 74">
              <a:extLst>
                <a:ext uri="{FF2B5EF4-FFF2-40B4-BE49-F238E27FC236}">
                  <a16:creationId xmlns:a16="http://schemas.microsoft.com/office/drawing/2014/main" id="{73149E71-5828-490B-97F7-04AE78073B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6" name="Freeform: Shape 75">
              <a:extLst>
                <a:ext uri="{FF2B5EF4-FFF2-40B4-BE49-F238E27FC236}">
                  <a16:creationId xmlns:a16="http://schemas.microsoft.com/office/drawing/2014/main" id="{1280A038-99E0-4B3A-9D3E-3E9CF2E9BE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7" name="Freeform: Shape 76">
              <a:extLst>
                <a:ext uri="{FF2B5EF4-FFF2-40B4-BE49-F238E27FC236}">
                  <a16:creationId xmlns:a16="http://schemas.microsoft.com/office/drawing/2014/main" id="{FFF87F6E-69A2-4944-9B64-76780737D1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8" name="Freeform: Shape 77">
              <a:extLst>
                <a:ext uri="{FF2B5EF4-FFF2-40B4-BE49-F238E27FC236}">
                  <a16:creationId xmlns:a16="http://schemas.microsoft.com/office/drawing/2014/main" id="{8A70C5CB-9CC7-44D6-B2B7-239694D83B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9" name="Freeform: Shape 78">
              <a:extLst>
                <a:ext uri="{FF2B5EF4-FFF2-40B4-BE49-F238E27FC236}">
                  <a16:creationId xmlns:a16="http://schemas.microsoft.com/office/drawing/2014/main" id="{B6EFB0E4-14CB-4396-8BE4-0D078635E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0" name="Freeform: Shape 79">
              <a:extLst>
                <a:ext uri="{FF2B5EF4-FFF2-40B4-BE49-F238E27FC236}">
                  <a16:creationId xmlns:a16="http://schemas.microsoft.com/office/drawing/2014/main" id="{4B51C875-4AA4-432D-B78E-F6EAA927C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 name="Title 1">
            <a:extLst>
              <a:ext uri="{FF2B5EF4-FFF2-40B4-BE49-F238E27FC236}">
                <a16:creationId xmlns:a16="http://schemas.microsoft.com/office/drawing/2014/main" id="{A9CB4548-8937-4CC1-6D25-A99191787EA8}"/>
              </a:ext>
            </a:extLst>
          </p:cNvPr>
          <p:cNvSpPr>
            <a:spLocks noGrp="1"/>
          </p:cNvSpPr>
          <p:nvPr>
            <p:ph type="title"/>
          </p:nvPr>
        </p:nvSpPr>
        <p:spPr>
          <a:xfrm>
            <a:off x="1198181" y="228600"/>
            <a:ext cx="9782566" cy="1425102"/>
          </a:xfrm>
        </p:spPr>
        <p:txBody>
          <a:bodyPr vert="horz" lIns="91440" tIns="45720" rIns="91440" bIns="45720" rtlCol="0" anchor="t">
            <a:normAutofit/>
          </a:bodyPr>
          <a:lstStyle/>
          <a:p>
            <a:pPr>
              <a:lnSpc>
                <a:spcPct val="90000"/>
              </a:lnSpc>
            </a:pPr>
            <a:r>
              <a:rPr lang="en-US" b="1" i="0" kern="1200">
                <a:effectLst/>
                <a:latin typeface="+mj-lt"/>
                <a:ea typeface="+mj-ea"/>
                <a:cs typeface="+mj-cs"/>
              </a:rPr>
              <a:t>What are the countries with 100 million population ?</a:t>
            </a:r>
            <a:endParaRPr lang="en-US" kern="1200">
              <a:latin typeface="+mj-lt"/>
              <a:ea typeface="+mj-ea"/>
              <a:cs typeface="+mj-cs"/>
            </a:endParaRPr>
          </a:p>
        </p:txBody>
      </p:sp>
      <p:grpSp>
        <p:nvGrpSpPr>
          <p:cNvPr id="82" name="Bottom Right">
            <a:extLst>
              <a:ext uri="{FF2B5EF4-FFF2-40B4-BE49-F238E27FC236}">
                <a16:creationId xmlns:a16="http://schemas.microsoft.com/office/drawing/2014/main" id="{4E8659C6-7D51-4002-BCB2-0B4CA79E3FB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74976" y="3278144"/>
            <a:ext cx="4211600" cy="3581399"/>
            <a:chOff x="7980400" y="3276601"/>
            <a:chExt cx="4211600" cy="3581399"/>
          </a:xfrm>
        </p:grpSpPr>
        <p:grpSp>
          <p:nvGrpSpPr>
            <p:cNvPr id="83" name="Graphic 157">
              <a:extLst>
                <a:ext uri="{FF2B5EF4-FFF2-40B4-BE49-F238E27FC236}">
                  <a16:creationId xmlns:a16="http://schemas.microsoft.com/office/drawing/2014/main" id="{778A2000-2B7A-4C51-9F5B-3C56C33608D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6"/>
              <a:chOff x="4114800" y="1423987"/>
              <a:chExt cx="3961542" cy="4007547"/>
            </a:xfrm>
            <a:noFill/>
          </p:grpSpPr>
          <p:sp>
            <p:nvSpPr>
              <p:cNvPr id="85" name="Freeform: Shape 84">
                <a:extLst>
                  <a:ext uri="{FF2B5EF4-FFF2-40B4-BE49-F238E27FC236}">
                    <a16:creationId xmlns:a16="http://schemas.microsoft.com/office/drawing/2014/main" id="{26C48C0A-3D52-4FD2-BE0C-FE34279A9B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6" name="Freeform: Shape 85">
                <a:extLst>
                  <a:ext uri="{FF2B5EF4-FFF2-40B4-BE49-F238E27FC236}">
                    <a16:creationId xmlns:a16="http://schemas.microsoft.com/office/drawing/2014/main" id="{9A1EDE11-4610-4620-A5D6-76CD71FC6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7" name="Freeform: Shape 86">
                <a:extLst>
                  <a:ext uri="{FF2B5EF4-FFF2-40B4-BE49-F238E27FC236}">
                    <a16:creationId xmlns:a16="http://schemas.microsoft.com/office/drawing/2014/main" id="{93056628-E485-4BB3-98E4-E15AB3695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8" name="Freeform: Shape 87">
                <a:extLst>
                  <a:ext uri="{FF2B5EF4-FFF2-40B4-BE49-F238E27FC236}">
                    <a16:creationId xmlns:a16="http://schemas.microsoft.com/office/drawing/2014/main" id="{C0E026E3-4E37-4419-A836-D9EDEE686F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9" name="Freeform: Shape 88">
                <a:extLst>
                  <a:ext uri="{FF2B5EF4-FFF2-40B4-BE49-F238E27FC236}">
                    <a16:creationId xmlns:a16="http://schemas.microsoft.com/office/drawing/2014/main" id="{0DDC5E35-4BDE-467F-8284-1E0CFF7336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0" name="Freeform: Shape 89">
                <a:extLst>
                  <a:ext uri="{FF2B5EF4-FFF2-40B4-BE49-F238E27FC236}">
                    <a16:creationId xmlns:a16="http://schemas.microsoft.com/office/drawing/2014/main" id="{5BD492C1-3F38-4A64-A6CC-6530A51509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1" name="Freeform: Shape 90">
                <a:extLst>
                  <a:ext uri="{FF2B5EF4-FFF2-40B4-BE49-F238E27FC236}">
                    <a16:creationId xmlns:a16="http://schemas.microsoft.com/office/drawing/2014/main" id="{65A0440B-06F4-454E-88CF-8AD4814FF9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84" name="Freeform: Shape 83">
              <a:extLst>
                <a:ext uri="{FF2B5EF4-FFF2-40B4-BE49-F238E27FC236}">
                  <a16:creationId xmlns:a16="http://schemas.microsoft.com/office/drawing/2014/main" id="{6E9C0DF6-725A-4826-BB35-CC8D0EAC3D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aphicFrame>
        <p:nvGraphicFramePr>
          <p:cNvPr id="7" name="Content Placeholder 6">
            <a:extLst>
              <a:ext uri="{FF2B5EF4-FFF2-40B4-BE49-F238E27FC236}">
                <a16:creationId xmlns:a16="http://schemas.microsoft.com/office/drawing/2014/main" id="{DDEC2EFD-3EEE-2199-C22F-2D9A48BA4BF2}"/>
              </a:ext>
            </a:extLst>
          </p:cNvPr>
          <p:cNvGraphicFramePr>
            <a:graphicFrameLocks noGrp="1"/>
          </p:cNvGraphicFramePr>
          <p:nvPr>
            <p:ph idx="1"/>
            <p:extLst>
              <p:ext uri="{D42A27DB-BD31-4B8C-83A1-F6EECF244321}">
                <p14:modId xmlns:p14="http://schemas.microsoft.com/office/powerpoint/2010/main" val="2916213962"/>
              </p:ext>
            </p:extLst>
          </p:nvPr>
        </p:nvGraphicFramePr>
        <p:xfrm>
          <a:off x="652850" y="1825624"/>
          <a:ext cx="10925051" cy="4544196"/>
        </p:xfrm>
        <a:graphic>
          <a:graphicData uri="http://schemas.openxmlformats.org/drawingml/2006/table">
            <a:tbl>
              <a:tblPr>
                <a:tableStyleId>{5C22544A-7EE6-4342-B048-85BDC9FD1C3A}</a:tableStyleId>
              </a:tblPr>
              <a:tblGrid>
                <a:gridCol w="774411">
                  <a:extLst>
                    <a:ext uri="{9D8B030D-6E8A-4147-A177-3AD203B41FA5}">
                      <a16:colId xmlns:a16="http://schemas.microsoft.com/office/drawing/2014/main" val="4160761012"/>
                    </a:ext>
                  </a:extLst>
                </a:gridCol>
                <a:gridCol w="1153604">
                  <a:extLst>
                    <a:ext uri="{9D8B030D-6E8A-4147-A177-3AD203B41FA5}">
                      <a16:colId xmlns:a16="http://schemas.microsoft.com/office/drawing/2014/main" val="1235683288"/>
                    </a:ext>
                  </a:extLst>
                </a:gridCol>
                <a:gridCol w="1204386">
                  <a:extLst>
                    <a:ext uri="{9D8B030D-6E8A-4147-A177-3AD203B41FA5}">
                      <a16:colId xmlns:a16="http://schemas.microsoft.com/office/drawing/2014/main" val="2492191107"/>
                    </a:ext>
                  </a:extLst>
                </a:gridCol>
                <a:gridCol w="1204386">
                  <a:extLst>
                    <a:ext uri="{9D8B030D-6E8A-4147-A177-3AD203B41FA5}">
                      <a16:colId xmlns:a16="http://schemas.microsoft.com/office/drawing/2014/main" val="2337571684"/>
                    </a:ext>
                  </a:extLst>
                </a:gridCol>
                <a:gridCol w="1100282">
                  <a:extLst>
                    <a:ext uri="{9D8B030D-6E8A-4147-A177-3AD203B41FA5}">
                      <a16:colId xmlns:a16="http://schemas.microsoft.com/office/drawing/2014/main" val="617261230"/>
                    </a:ext>
                  </a:extLst>
                </a:gridCol>
                <a:gridCol w="1100282">
                  <a:extLst>
                    <a:ext uri="{9D8B030D-6E8A-4147-A177-3AD203B41FA5}">
                      <a16:colId xmlns:a16="http://schemas.microsoft.com/office/drawing/2014/main" val="2852016057"/>
                    </a:ext>
                  </a:extLst>
                </a:gridCol>
                <a:gridCol w="1100282">
                  <a:extLst>
                    <a:ext uri="{9D8B030D-6E8A-4147-A177-3AD203B41FA5}">
                      <a16:colId xmlns:a16="http://schemas.microsoft.com/office/drawing/2014/main" val="2007505119"/>
                    </a:ext>
                  </a:extLst>
                </a:gridCol>
                <a:gridCol w="1210733">
                  <a:extLst>
                    <a:ext uri="{9D8B030D-6E8A-4147-A177-3AD203B41FA5}">
                      <a16:colId xmlns:a16="http://schemas.microsoft.com/office/drawing/2014/main" val="2994583568"/>
                    </a:ext>
                  </a:extLst>
                </a:gridCol>
                <a:gridCol w="1100282">
                  <a:extLst>
                    <a:ext uri="{9D8B030D-6E8A-4147-A177-3AD203B41FA5}">
                      <a16:colId xmlns:a16="http://schemas.microsoft.com/office/drawing/2014/main" val="1345380069"/>
                    </a:ext>
                  </a:extLst>
                </a:gridCol>
                <a:gridCol w="976403">
                  <a:extLst>
                    <a:ext uri="{9D8B030D-6E8A-4147-A177-3AD203B41FA5}">
                      <a16:colId xmlns:a16="http://schemas.microsoft.com/office/drawing/2014/main" val="3363614986"/>
                    </a:ext>
                  </a:extLst>
                </a:gridCol>
              </a:tblGrid>
              <a:tr h="283983">
                <a:tc>
                  <a:txBody>
                    <a:bodyPr/>
                    <a:lstStyle/>
                    <a:p>
                      <a:pPr algn="ctr" fontAlgn="b"/>
                      <a:r>
                        <a:rPr lang="en-US" sz="1400" u="none" strike="noStrike">
                          <a:effectLst/>
                        </a:rPr>
                        <a:t> </a:t>
                      </a:r>
                      <a:endParaRPr lang="en-US" sz="1400" b="0" i="0" u="none" strike="noStrike">
                        <a:solidFill>
                          <a:srgbClr val="000000"/>
                        </a:solidFill>
                        <a:effectLst/>
                        <a:latin typeface="Calibri" panose="020F0502020204030204" pitchFamily="34" charset="0"/>
                      </a:endParaRPr>
                    </a:p>
                  </a:txBody>
                  <a:tcPr marL="11312" marR="11312" marT="11312" marB="0" anchor="b"/>
                </a:tc>
                <a:tc>
                  <a:txBody>
                    <a:bodyPr/>
                    <a:lstStyle/>
                    <a:p>
                      <a:pPr algn="ctr" rtl="0" fontAlgn="ctr"/>
                      <a:r>
                        <a:rPr lang="en-US" sz="1400" u="none" strike="noStrike">
                          <a:effectLst/>
                        </a:rPr>
                        <a:t> </a:t>
                      </a:r>
                      <a:endParaRPr lang="en-US" sz="1400" b="0" i="0" u="none" strike="noStrike">
                        <a:solidFill>
                          <a:srgbClr val="000000"/>
                        </a:solidFill>
                        <a:effectLst/>
                        <a:latin typeface="Calibri" panose="020F0502020204030204" pitchFamily="34" charset="0"/>
                      </a:endParaRPr>
                    </a:p>
                  </a:txBody>
                  <a:tcPr marL="11312" marR="11312" marT="11312" marB="0" anchor="ctr"/>
                </a:tc>
                <a:tc rowSpan="2">
                  <a:txBody>
                    <a:bodyPr/>
                    <a:lstStyle/>
                    <a:p>
                      <a:pPr algn="ctr" rtl="0" fontAlgn="ctr"/>
                      <a:r>
                        <a:rPr lang="en-US" sz="1300" u="none" strike="noStrike">
                          <a:effectLst/>
                        </a:rPr>
                        <a:t>Population 2023</a:t>
                      </a:r>
                      <a:endParaRPr lang="en-US" sz="1300" b="0" i="0" u="none" strike="noStrike">
                        <a:solidFill>
                          <a:srgbClr val="FFFFFF"/>
                        </a:solidFill>
                        <a:effectLst/>
                        <a:latin typeface="Arial" panose="020B0604020202020204" pitchFamily="34" charset="0"/>
                      </a:endParaRPr>
                    </a:p>
                  </a:txBody>
                  <a:tcPr marL="11312" marR="11312" marT="11312" marB="0" anchor="ctr"/>
                </a:tc>
                <a:tc rowSpan="2">
                  <a:txBody>
                    <a:bodyPr/>
                    <a:lstStyle/>
                    <a:p>
                      <a:pPr algn="ctr" rtl="0" fontAlgn="ctr"/>
                      <a:r>
                        <a:rPr lang="en-US" sz="1300" u="none" strike="noStrike">
                          <a:effectLst/>
                        </a:rPr>
                        <a:t>Population 2022</a:t>
                      </a:r>
                      <a:endParaRPr lang="en-US" sz="1300" b="0" i="0" u="none" strike="noStrike">
                        <a:solidFill>
                          <a:srgbClr val="FFFFFF"/>
                        </a:solidFill>
                        <a:effectLst/>
                        <a:latin typeface="Arial" panose="020B0604020202020204" pitchFamily="34" charset="0"/>
                      </a:endParaRPr>
                    </a:p>
                  </a:txBody>
                  <a:tcPr marL="11312" marR="11312" marT="11312" marB="0" anchor="ctr"/>
                </a:tc>
                <a:tc rowSpan="2">
                  <a:txBody>
                    <a:bodyPr/>
                    <a:lstStyle/>
                    <a:p>
                      <a:pPr algn="ctr" rtl="0" fontAlgn="ctr"/>
                      <a:r>
                        <a:rPr lang="en-US" sz="1300" u="none" strike="noStrike">
                          <a:effectLst/>
                        </a:rPr>
                        <a:t>Area(km²)</a:t>
                      </a:r>
                      <a:endParaRPr lang="en-US" sz="1300" b="0" i="0" u="none" strike="noStrike">
                        <a:solidFill>
                          <a:srgbClr val="FFFFFF"/>
                        </a:solidFill>
                        <a:effectLst/>
                        <a:latin typeface="Arial" panose="020B0604020202020204" pitchFamily="34" charset="0"/>
                      </a:endParaRPr>
                    </a:p>
                  </a:txBody>
                  <a:tcPr marL="11312" marR="11312" marT="11312" marB="0" anchor="ctr"/>
                </a:tc>
                <a:tc rowSpan="2">
                  <a:txBody>
                    <a:bodyPr/>
                    <a:lstStyle/>
                    <a:p>
                      <a:pPr algn="ctr" rtl="0" fontAlgn="ctr"/>
                      <a:r>
                        <a:rPr lang="en-US" sz="1300" u="none" strike="noStrike">
                          <a:effectLst/>
                        </a:rPr>
                        <a:t>Land Area(km²)</a:t>
                      </a:r>
                      <a:endParaRPr lang="en-US" sz="1300" b="0" i="0" u="none" strike="noStrike">
                        <a:solidFill>
                          <a:srgbClr val="FFFFFF"/>
                        </a:solidFill>
                        <a:effectLst/>
                        <a:latin typeface="Arial" panose="020B0604020202020204" pitchFamily="34" charset="0"/>
                      </a:endParaRPr>
                    </a:p>
                  </a:txBody>
                  <a:tcPr marL="11312" marR="11312" marT="11312" marB="0" anchor="ctr"/>
                </a:tc>
                <a:tc rowSpan="2">
                  <a:txBody>
                    <a:bodyPr/>
                    <a:lstStyle/>
                    <a:p>
                      <a:pPr algn="ctr" rtl="0" fontAlgn="ctr"/>
                      <a:r>
                        <a:rPr lang="en-US" sz="1300" u="none" strike="noStrike">
                          <a:effectLst/>
                        </a:rPr>
                        <a:t>Density (/km²)</a:t>
                      </a:r>
                      <a:endParaRPr lang="en-US" sz="1300" b="0" i="0" u="none" strike="noStrike">
                        <a:solidFill>
                          <a:srgbClr val="FFFFFF"/>
                        </a:solidFill>
                        <a:effectLst/>
                        <a:latin typeface="Arial" panose="020B0604020202020204" pitchFamily="34" charset="0"/>
                      </a:endParaRPr>
                    </a:p>
                  </a:txBody>
                  <a:tcPr marL="11312" marR="11312" marT="11312" marB="0" anchor="ctr"/>
                </a:tc>
                <a:tc rowSpan="2">
                  <a:txBody>
                    <a:bodyPr/>
                    <a:lstStyle/>
                    <a:p>
                      <a:pPr algn="ctr" rtl="0" fontAlgn="ctr"/>
                      <a:r>
                        <a:rPr lang="en-US" sz="1300" u="none" strike="noStrike">
                          <a:effectLst/>
                        </a:rPr>
                        <a:t>Growth Rate</a:t>
                      </a:r>
                      <a:endParaRPr lang="en-US" sz="1300" b="0" i="0" u="none" strike="noStrike">
                        <a:solidFill>
                          <a:srgbClr val="FFFFFF"/>
                        </a:solidFill>
                        <a:effectLst/>
                        <a:latin typeface="Arial" panose="020B0604020202020204" pitchFamily="34" charset="0"/>
                      </a:endParaRPr>
                    </a:p>
                  </a:txBody>
                  <a:tcPr marL="11312" marR="11312" marT="11312" marB="0" anchor="ctr"/>
                </a:tc>
                <a:tc rowSpan="2">
                  <a:txBody>
                    <a:bodyPr/>
                    <a:lstStyle/>
                    <a:p>
                      <a:pPr algn="ctr" rtl="0" fontAlgn="ctr"/>
                      <a:r>
                        <a:rPr lang="en-US" sz="1300" u="none" strike="noStrike">
                          <a:effectLst/>
                        </a:rPr>
                        <a:t>World %</a:t>
                      </a:r>
                      <a:endParaRPr lang="en-US" sz="1300" b="0" i="0" u="none" strike="noStrike">
                        <a:solidFill>
                          <a:srgbClr val="FFFFFF"/>
                        </a:solidFill>
                        <a:effectLst/>
                        <a:latin typeface="Arial" panose="020B0604020202020204" pitchFamily="34" charset="0"/>
                      </a:endParaRPr>
                    </a:p>
                  </a:txBody>
                  <a:tcPr marL="11312" marR="11312" marT="11312" marB="0" anchor="ctr"/>
                </a:tc>
                <a:tc rowSpan="2">
                  <a:txBody>
                    <a:bodyPr/>
                    <a:lstStyle/>
                    <a:p>
                      <a:pPr algn="ctr" rtl="0" fontAlgn="ctr"/>
                      <a:r>
                        <a:rPr lang="en-US" sz="1300" u="none" strike="noStrike">
                          <a:effectLst/>
                        </a:rPr>
                        <a:t>Rank</a:t>
                      </a:r>
                      <a:endParaRPr lang="en-US" sz="1300" b="0" i="0" u="none" strike="noStrike">
                        <a:solidFill>
                          <a:srgbClr val="FFFFFF"/>
                        </a:solidFill>
                        <a:effectLst/>
                        <a:latin typeface="Arial" panose="020B0604020202020204" pitchFamily="34" charset="0"/>
                      </a:endParaRPr>
                    </a:p>
                  </a:txBody>
                  <a:tcPr marL="11312" marR="11312" marT="11312" marB="0" anchor="ctr"/>
                </a:tc>
                <a:extLst>
                  <a:ext uri="{0D108BD9-81ED-4DB2-BD59-A6C34878D82A}">
                    <a16:rowId xmlns:a16="http://schemas.microsoft.com/office/drawing/2014/main" val="1011320238"/>
                  </a:ext>
                </a:extLst>
              </a:tr>
              <a:tr h="283983">
                <a:tc>
                  <a:txBody>
                    <a:bodyPr/>
                    <a:lstStyle/>
                    <a:p>
                      <a:pPr algn="ctr" fontAlgn="b"/>
                      <a:r>
                        <a:rPr lang="en-US" sz="1400" u="none" strike="noStrike">
                          <a:effectLst/>
                        </a:rPr>
                        <a:t>No.</a:t>
                      </a:r>
                      <a:endParaRPr lang="en-US" sz="1400" b="0" i="0" u="none" strike="noStrike">
                        <a:solidFill>
                          <a:srgbClr val="000000"/>
                        </a:solidFill>
                        <a:effectLst/>
                        <a:latin typeface="Calibri" panose="020F0502020204030204" pitchFamily="34" charset="0"/>
                      </a:endParaRPr>
                    </a:p>
                  </a:txBody>
                  <a:tcPr marL="11312" marR="11312" marT="11312" marB="0" anchor="b"/>
                </a:tc>
                <a:tc>
                  <a:txBody>
                    <a:bodyPr/>
                    <a:lstStyle/>
                    <a:p>
                      <a:pPr algn="ctr" rtl="0" fontAlgn="ctr"/>
                      <a:r>
                        <a:rPr lang="en-US" sz="1300" u="none" strike="noStrike">
                          <a:effectLst/>
                        </a:rPr>
                        <a:t>Country</a:t>
                      </a:r>
                      <a:endParaRPr lang="en-US" sz="1300" b="0" i="0" u="none" strike="noStrike">
                        <a:solidFill>
                          <a:srgbClr val="FFFFFF"/>
                        </a:solidFill>
                        <a:effectLst/>
                        <a:latin typeface="Arial" panose="020B0604020202020204" pitchFamily="34" charset="0"/>
                      </a:endParaRPr>
                    </a:p>
                  </a:txBody>
                  <a:tcPr marL="11312" marR="11312" marT="11312" marB="0" anchor="ct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452721476"/>
                  </a:ext>
                </a:extLst>
              </a:tr>
              <a:tr h="265082">
                <a:tc>
                  <a:txBody>
                    <a:bodyPr/>
                    <a:lstStyle/>
                    <a:p>
                      <a:pPr algn="ctr" rtl="0" fontAlgn="ctr"/>
                      <a:r>
                        <a:rPr lang="en-US" sz="1300" u="none" strike="noStrike">
                          <a:effectLst/>
                        </a:rPr>
                        <a:t>0</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India</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1429834379</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1417173173</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3.3M</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3M</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481</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0.91</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17.85</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dirty="0">
                          <a:effectLst/>
                        </a:rPr>
                        <a:t>1</a:t>
                      </a:r>
                      <a:endParaRPr lang="en-US" sz="1300" b="0" i="0" u="none" strike="noStrike" dirty="0">
                        <a:solidFill>
                          <a:srgbClr val="000000"/>
                        </a:solidFill>
                        <a:effectLst/>
                        <a:latin typeface="Arial" panose="020B0604020202020204" pitchFamily="34" charset="0"/>
                      </a:endParaRPr>
                    </a:p>
                  </a:txBody>
                  <a:tcPr marL="11312" marR="11312" marT="11312" marB="0" anchor="ctr"/>
                </a:tc>
                <a:extLst>
                  <a:ext uri="{0D108BD9-81ED-4DB2-BD59-A6C34878D82A}">
                    <a16:rowId xmlns:a16="http://schemas.microsoft.com/office/drawing/2014/main" val="1589189095"/>
                  </a:ext>
                </a:extLst>
              </a:tr>
              <a:tr h="265082">
                <a:tc>
                  <a:txBody>
                    <a:bodyPr/>
                    <a:lstStyle/>
                    <a:p>
                      <a:pPr algn="ctr" rtl="0" fontAlgn="ctr"/>
                      <a:r>
                        <a:rPr lang="en-US" sz="1300" u="none" strike="noStrike">
                          <a:effectLst/>
                        </a:rPr>
                        <a:t>1</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China</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1425820141</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1425887337</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9.7M</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9.4M</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151</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-0.02</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17.81</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2</a:t>
                      </a:r>
                      <a:endParaRPr lang="en-US" sz="1300" b="0" i="0" u="none" strike="noStrike">
                        <a:solidFill>
                          <a:srgbClr val="000000"/>
                        </a:solidFill>
                        <a:effectLst/>
                        <a:latin typeface="Arial" panose="020B0604020202020204" pitchFamily="34" charset="0"/>
                      </a:endParaRPr>
                    </a:p>
                  </a:txBody>
                  <a:tcPr marL="11312" marR="11312" marT="11312" marB="0" anchor="ctr"/>
                </a:tc>
                <a:extLst>
                  <a:ext uri="{0D108BD9-81ED-4DB2-BD59-A6C34878D82A}">
                    <a16:rowId xmlns:a16="http://schemas.microsoft.com/office/drawing/2014/main" val="3146542486"/>
                  </a:ext>
                </a:extLst>
              </a:tr>
              <a:tr h="265082">
                <a:tc>
                  <a:txBody>
                    <a:bodyPr/>
                    <a:lstStyle/>
                    <a:p>
                      <a:pPr algn="ctr" rtl="0" fontAlgn="ctr"/>
                      <a:r>
                        <a:rPr lang="en-US" sz="1300" u="none" strike="noStrike">
                          <a:effectLst/>
                        </a:rPr>
                        <a:t>2</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United States</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339231549</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338289857</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9.4M</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9.1M</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37</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0.5</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4.25</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3</a:t>
                      </a:r>
                      <a:endParaRPr lang="en-US" sz="1300" b="0" i="0" u="none" strike="noStrike">
                        <a:solidFill>
                          <a:srgbClr val="000000"/>
                        </a:solidFill>
                        <a:effectLst/>
                        <a:latin typeface="Arial" panose="020B0604020202020204" pitchFamily="34" charset="0"/>
                      </a:endParaRPr>
                    </a:p>
                  </a:txBody>
                  <a:tcPr marL="11312" marR="11312" marT="11312" marB="0" anchor="ctr"/>
                </a:tc>
                <a:extLst>
                  <a:ext uri="{0D108BD9-81ED-4DB2-BD59-A6C34878D82A}">
                    <a16:rowId xmlns:a16="http://schemas.microsoft.com/office/drawing/2014/main" val="913289478"/>
                  </a:ext>
                </a:extLst>
              </a:tr>
              <a:tr h="265082">
                <a:tc>
                  <a:txBody>
                    <a:bodyPr/>
                    <a:lstStyle/>
                    <a:p>
                      <a:pPr algn="ctr" rtl="0" fontAlgn="ctr"/>
                      <a:r>
                        <a:rPr lang="en-US" sz="1300" u="none" strike="noStrike">
                          <a:effectLst/>
                        </a:rPr>
                        <a:t>3</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Indonesia</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276576867</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275501339</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1.9M</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1.9M</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148</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0.74</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3.47</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4</a:t>
                      </a:r>
                      <a:endParaRPr lang="en-US" sz="1300" b="0" i="0" u="none" strike="noStrike">
                        <a:solidFill>
                          <a:srgbClr val="000000"/>
                        </a:solidFill>
                        <a:effectLst/>
                        <a:latin typeface="Arial" panose="020B0604020202020204" pitchFamily="34" charset="0"/>
                      </a:endParaRPr>
                    </a:p>
                  </a:txBody>
                  <a:tcPr marL="11312" marR="11312" marT="11312" marB="0" anchor="ctr"/>
                </a:tc>
                <a:extLst>
                  <a:ext uri="{0D108BD9-81ED-4DB2-BD59-A6C34878D82A}">
                    <a16:rowId xmlns:a16="http://schemas.microsoft.com/office/drawing/2014/main" val="45610859"/>
                  </a:ext>
                </a:extLst>
              </a:tr>
              <a:tr h="265082">
                <a:tc>
                  <a:txBody>
                    <a:bodyPr/>
                    <a:lstStyle/>
                    <a:p>
                      <a:pPr algn="ctr" rtl="0" fontAlgn="ctr"/>
                      <a:r>
                        <a:rPr lang="en-US" sz="1300" u="none" strike="noStrike">
                          <a:effectLst/>
                        </a:rPr>
                        <a:t>4</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Pakistan</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238517163</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235824862</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881.9K</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770.9K</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312</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1.98</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3</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5</a:t>
                      </a:r>
                      <a:endParaRPr lang="en-US" sz="1300" b="0" i="0" u="none" strike="noStrike">
                        <a:solidFill>
                          <a:srgbClr val="000000"/>
                        </a:solidFill>
                        <a:effectLst/>
                        <a:latin typeface="Arial" panose="020B0604020202020204" pitchFamily="34" charset="0"/>
                      </a:endParaRPr>
                    </a:p>
                  </a:txBody>
                  <a:tcPr marL="11312" marR="11312" marT="11312" marB="0" anchor="ctr"/>
                </a:tc>
                <a:extLst>
                  <a:ext uri="{0D108BD9-81ED-4DB2-BD59-A6C34878D82A}">
                    <a16:rowId xmlns:a16="http://schemas.microsoft.com/office/drawing/2014/main" val="227276566"/>
                  </a:ext>
                </a:extLst>
              </a:tr>
              <a:tr h="265082">
                <a:tc>
                  <a:txBody>
                    <a:bodyPr/>
                    <a:lstStyle/>
                    <a:p>
                      <a:pPr algn="ctr" rtl="0" fontAlgn="ctr"/>
                      <a:r>
                        <a:rPr lang="en-US" sz="1300" u="none" strike="noStrike">
                          <a:effectLst/>
                        </a:rPr>
                        <a:t>5</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Nigeria</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221592544</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218541212</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923.8K</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910.8K</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246</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2.41</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2.8</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6</a:t>
                      </a:r>
                      <a:endParaRPr lang="en-US" sz="1300" b="0" i="0" u="none" strike="noStrike">
                        <a:solidFill>
                          <a:srgbClr val="000000"/>
                        </a:solidFill>
                        <a:effectLst/>
                        <a:latin typeface="Arial" panose="020B0604020202020204" pitchFamily="34" charset="0"/>
                      </a:endParaRPr>
                    </a:p>
                  </a:txBody>
                  <a:tcPr marL="11312" marR="11312" marT="11312" marB="0" anchor="ctr"/>
                </a:tc>
                <a:extLst>
                  <a:ext uri="{0D108BD9-81ED-4DB2-BD59-A6C34878D82A}">
                    <a16:rowId xmlns:a16="http://schemas.microsoft.com/office/drawing/2014/main" val="1147349922"/>
                  </a:ext>
                </a:extLst>
              </a:tr>
              <a:tr h="265082">
                <a:tc>
                  <a:txBody>
                    <a:bodyPr/>
                    <a:lstStyle/>
                    <a:p>
                      <a:pPr algn="ctr" rtl="0" fontAlgn="ctr"/>
                      <a:r>
                        <a:rPr lang="en-US" sz="1300" u="none" strike="noStrike">
                          <a:effectLst/>
                        </a:rPr>
                        <a:t>6</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Brazil</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215904975</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215313498</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8.5M</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8.4M</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26</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0.52</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2.7</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7</a:t>
                      </a:r>
                      <a:endParaRPr lang="en-US" sz="1300" b="0" i="0" u="none" strike="noStrike">
                        <a:solidFill>
                          <a:srgbClr val="000000"/>
                        </a:solidFill>
                        <a:effectLst/>
                        <a:latin typeface="Arial" panose="020B0604020202020204" pitchFamily="34" charset="0"/>
                      </a:endParaRPr>
                    </a:p>
                  </a:txBody>
                  <a:tcPr marL="11312" marR="11312" marT="11312" marB="0" anchor="ctr"/>
                </a:tc>
                <a:extLst>
                  <a:ext uri="{0D108BD9-81ED-4DB2-BD59-A6C34878D82A}">
                    <a16:rowId xmlns:a16="http://schemas.microsoft.com/office/drawing/2014/main" val="2899513493"/>
                  </a:ext>
                </a:extLst>
              </a:tr>
              <a:tr h="265082">
                <a:tc>
                  <a:txBody>
                    <a:bodyPr/>
                    <a:lstStyle/>
                    <a:p>
                      <a:pPr algn="ctr" rtl="0" fontAlgn="ctr"/>
                      <a:r>
                        <a:rPr lang="en-US" sz="1300" u="none" strike="noStrike">
                          <a:effectLst/>
                        </a:rPr>
                        <a:t>7</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Bangladesh</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172220907</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171186372</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147.6K</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130.2K</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1329</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1.03</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2.16</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8</a:t>
                      </a:r>
                      <a:endParaRPr lang="en-US" sz="1300" b="0" i="0" u="none" strike="noStrike">
                        <a:solidFill>
                          <a:srgbClr val="000000"/>
                        </a:solidFill>
                        <a:effectLst/>
                        <a:latin typeface="Arial" panose="020B0604020202020204" pitchFamily="34" charset="0"/>
                      </a:endParaRPr>
                    </a:p>
                  </a:txBody>
                  <a:tcPr marL="11312" marR="11312" marT="11312" marB="0" anchor="ctr"/>
                </a:tc>
                <a:extLst>
                  <a:ext uri="{0D108BD9-81ED-4DB2-BD59-A6C34878D82A}">
                    <a16:rowId xmlns:a16="http://schemas.microsoft.com/office/drawing/2014/main" val="1137137756"/>
                  </a:ext>
                </a:extLst>
              </a:tr>
              <a:tr h="265082">
                <a:tc>
                  <a:txBody>
                    <a:bodyPr/>
                    <a:lstStyle/>
                    <a:p>
                      <a:pPr algn="ctr" rtl="0" fontAlgn="ctr"/>
                      <a:r>
                        <a:rPr lang="en-US" sz="1300" u="none" strike="noStrike">
                          <a:effectLst/>
                        </a:rPr>
                        <a:t>8</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Russia</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144652401</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144713314</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17.1M</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16.4M</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9</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-0.19</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1.8</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9</a:t>
                      </a:r>
                      <a:endParaRPr lang="en-US" sz="1300" b="0" i="0" u="none" strike="noStrike">
                        <a:solidFill>
                          <a:srgbClr val="000000"/>
                        </a:solidFill>
                        <a:effectLst/>
                        <a:latin typeface="Arial" panose="020B0604020202020204" pitchFamily="34" charset="0"/>
                      </a:endParaRPr>
                    </a:p>
                  </a:txBody>
                  <a:tcPr marL="11312" marR="11312" marT="11312" marB="0" anchor="ctr"/>
                </a:tc>
                <a:extLst>
                  <a:ext uri="{0D108BD9-81ED-4DB2-BD59-A6C34878D82A}">
                    <a16:rowId xmlns:a16="http://schemas.microsoft.com/office/drawing/2014/main" val="680844420"/>
                  </a:ext>
                </a:extLst>
              </a:tr>
              <a:tr h="265082">
                <a:tc>
                  <a:txBody>
                    <a:bodyPr/>
                    <a:lstStyle/>
                    <a:p>
                      <a:pPr algn="ctr" rtl="0" fontAlgn="ctr"/>
                      <a:r>
                        <a:rPr lang="en-US" sz="1300" u="none" strike="noStrike">
                          <a:effectLst/>
                        </a:rPr>
                        <a:t>9</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Mexico</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128061868</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127504125</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2M</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1.9M</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66</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0.75</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1.6</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10</a:t>
                      </a:r>
                      <a:endParaRPr lang="en-US" sz="1300" b="0" i="0" u="none" strike="noStrike">
                        <a:solidFill>
                          <a:srgbClr val="000000"/>
                        </a:solidFill>
                        <a:effectLst/>
                        <a:latin typeface="Arial" panose="020B0604020202020204" pitchFamily="34" charset="0"/>
                      </a:endParaRPr>
                    </a:p>
                  </a:txBody>
                  <a:tcPr marL="11312" marR="11312" marT="11312" marB="0" anchor="ctr"/>
                </a:tc>
                <a:extLst>
                  <a:ext uri="{0D108BD9-81ED-4DB2-BD59-A6C34878D82A}">
                    <a16:rowId xmlns:a16="http://schemas.microsoft.com/office/drawing/2014/main" val="3175940432"/>
                  </a:ext>
                </a:extLst>
              </a:tr>
              <a:tr h="265082">
                <a:tc>
                  <a:txBody>
                    <a:bodyPr/>
                    <a:lstStyle/>
                    <a:p>
                      <a:pPr algn="ctr" rtl="0" fontAlgn="ctr"/>
                      <a:r>
                        <a:rPr lang="en-US" sz="1300" u="none" strike="noStrike">
                          <a:effectLst/>
                        </a:rPr>
                        <a:t>10</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Ethiopia</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125199807</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123379924</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1.1M</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1.1M</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112</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2.55</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1.58</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11</a:t>
                      </a:r>
                      <a:endParaRPr lang="en-US" sz="1300" b="0" i="0" u="none" strike="noStrike">
                        <a:solidFill>
                          <a:srgbClr val="000000"/>
                        </a:solidFill>
                        <a:effectLst/>
                        <a:latin typeface="Arial" panose="020B0604020202020204" pitchFamily="34" charset="0"/>
                      </a:endParaRPr>
                    </a:p>
                  </a:txBody>
                  <a:tcPr marL="11312" marR="11312" marT="11312" marB="0" anchor="ctr"/>
                </a:tc>
                <a:extLst>
                  <a:ext uri="{0D108BD9-81ED-4DB2-BD59-A6C34878D82A}">
                    <a16:rowId xmlns:a16="http://schemas.microsoft.com/office/drawing/2014/main" val="84502814"/>
                  </a:ext>
                </a:extLst>
              </a:tr>
              <a:tr h="265082">
                <a:tc>
                  <a:txBody>
                    <a:bodyPr/>
                    <a:lstStyle/>
                    <a:p>
                      <a:pPr algn="ctr" rtl="0" fontAlgn="ctr"/>
                      <a:r>
                        <a:rPr lang="en-US" sz="1300" u="none" strike="noStrike">
                          <a:effectLst/>
                        </a:rPr>
                        <a:t>11</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Japan</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123569707</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123951692</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377.9K</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364.5K</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338</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-0.53</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1.54</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12</a:t>
                      </a:r>
                      <a:endParaRPr lang="en-US" sz="1300" b="0" i="0" u="none" strike="noStrike">
                        <a:solidFill>
                          <a:srgbClr val="000000"/>
                        </a:solidFill>
                        <a:effectLst/>
                        <a:latin typeface="Arial" panose="020B0604020202020204" pitchFamily="34" charset="0"/>
                      </a:endParaRPr>
                    </a:p>
                  </a:txBody>
                  <a:tcPr marL="11312" marR="11312" marT="11312" marB="0" anchor="ctr"/>
                </a:tc>
                <a:extLst>
                  <a:ext uri="{0D108BD9-81ED-4DB2-BD59-A6C34878D82A}">
                    <a16:rowId xmlns:a16="http://schemas.microsoft.com/office/drawing/2014/main" val="4279960124"/>
                  </a:ext>
                </a:extLst>
              </a:tr>
              <a:tr h="265082">
                <a:tc>
                  <a:txBody>
                    <a:bodyPr/>
                    <a:lstStyle/>
                    <a:p>
                      <a:pPr algn="ctr" rtl="0" fontAlgn="ctr"/>
                      <a:r>
                        <a:rPr lang="en-US" sz="1300" u="none" strike="noStrike">
                          <a:effectLst/>
                        </a:rPr>
                        <a:t>12</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Philippines</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116598689</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115559009</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342.4K</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298.2K</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394</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1.54</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1.47</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13</a:t>
                      </a:r>
                      <a:endParaRPr lang="en-US" sz="1300" b="0" i="0" u="none" strike="noStrike">
                        <a:solidFill>
                          <a:srgbClr val="000000"/>
                        </a:solidFill>
                        <a:effectLst/>
                        <a:latin typeface="Arial" panose="020B0604020202020204" pitchFamily="34" charset="0"/>
                      </a:endParaRPr>
                    </a:p>
                  </a:txBody>
                  <a:tcPr marL="11312" marR="11312" marT="11312" marB="0" anchor="ctr"/>
                </a:tc>
                <a:extLst>
                  <a:ext uri="{0D108BD9-81ED-4DB2-BD59-A6C34878D82A}">
                    <a16:rowId xmlns:a16="http://schemas.microsoft.com/office/drawing/2014/main" val="2767467467"/>
                  </a:ext>
                </a:extLst>
              </a:tr>
              <a:tr h="265082">
                <a:tc>
                  <a:txBody>
                    <a:bodyPr/>
                    <a:lstStyle/>
                    <a:p>
                      <a:pPr algn="ctr" rtl="0" fontAlgn="ctr"/>
                      <a:r>
                        <a:rPr lang="en-US" sz="1300" u="none" strike="noStrike">
                          <a:effectLst/>
                        </a:rPr>
                        <a:t>13</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Egypt</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111991086</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110990103</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1M</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1M</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113</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1.56</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1.41</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14</a:t>
                      </a:r>
                      <a:endParaRPr lang="en-US" sz="1300" b="0" i="0" u="none" strike="noStrike">
                        <a:solidFill>
                          <a:srgbClr val="000000"/>
                        </a:solidFill>
                        <a:effectLst/>
                        <a:latin typeface="Arial" panose="020B0604020202020204" pitchFamily="34" charset="0"/>
                      </a:endParaRPr>
                    </a:p>
                  </a:txBody>
                  <a:tcPr marL="11312" marR="11312" marT="11312" marB="0" anchor="ctr"/>
                </a:tc>
                <a:extLst>
                  <a:ext uri="{0D108BD9-81ED-4DB2-BD59-A6C34878D82A}">
                    <a16:rowId xmlns:a16="http://schemas.microsoft.com/office/drawing/2014/main" val="2996625210"/>
                  </a:ext>
                </a:extLst>
              </a:tr>
              <a:tr h="265082">
                <a:tc>
                  <a:txBody>
                    <a:bodyPr/>
                    <a:lstStyle/>
                    <a:p>
                      <a:pPr algn="ctr" rtl="0" fontAlgn="ctr"/>
                      <a:r>
                        <a:rPr lang="en-US" sz="1300" u="none" strike="noStrike">
                          <a:effectLst/>
                        </a:rPr>
                        <a:t>14</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Dr Congo</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100880253</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99010212</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2.3M</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2.3M</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45</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3.29</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a:effectLst/>
                        </a:rPr>
                        <a:t>1.28</a:t>
                      </a:r>
                      <a:endParaRPr lang="en-US" sz="1300" b="0" i="0" u="none" strike="noStrike">
                        <a:solidFill>
                          <a:srgbClr val="000000"/>
                        </a:solidFill>
                        <a:effectLst/>
                        <a:latin typeface="Arial" panose="020B0604020202020204" pitchFamily="34" charset="0"/>
                      </a:endParaRPr>
                    </a:p>
                  </a:txBody>
                  <a:tcPr marL="11312" marR="11312" marT="11312" marB="0" anchor="ctr"/>
                </a:tc>
                <a:tc>
                  <a:txBody>
                    <a:bodyPr/>
                    <a:lstStyle/>
                    <a:p>
                      <a:pPr algn="ctr" rtl="0" fontAlgn="ctr"/>
                      <a:r>
                        <a:rPr lang="en-US" sz="1300" u="none" strike="noStrike" dirty="0">
                          <a:effectLst/>
                        </a:rPr>
                        <a:t>15</a:t>
                      </a:r>
                      <a:endParaRPr lang="en-US" sz="1300" b="0" i="0" u="none" strike="noStrike" dirty="0">
                        <a:solidFill>
                          <a:srgbClr val="000000"/>
                        </a:solidFill>
                        <a:effectLst/>
                        <a:latin typeface="Arial" panose="020B0604020202020204" pitchFamily="34" charset="0"/>
                      </a:endParaRPr>
                    </a:p>
                  </a:txBody>
                  <a:tcPr marL="11312" marR="11312" marT="11312" marB="0" anchor="ctr"/>
                </a:tc>
                <a:extLst>
                  <a:ext uri="{0D108BD9-81ED-4DB2-BD59-A6C34878D82A}">
                    <a16:rowId xmlns:a16="http://schemas.microsoft.com/office/drawing/2014/main" val="2898892210"/>
                  </a:ext>
                </a:extLst>
              </a:tr>
            </a:tbl>
          </a:graphicData>
        </a:graphic>
      </p:graphicFrame>
    </p:spTree>
    <p:extLst>
      <p:ext uri="{BB962C8B-B14F-4D97-AF65-F5344CB8AC3E}">
        <p14:creationId xmlns:p14="http://schemas.microsoft.com/office/powerpoint/2010/main" val="1017894089"/>
      </p:ext>
    </p:extLst>
  </p:cSld>
  <p:clrMapOvr>
    <a:masterClrMapping/>
  </p:clrMapOvr>
  <mc:AlternateContent xmlns:mc="http://schemas.openxmlformats.org/markup-compatibility/2006" xmlns:p14="http://schemas.microsoft.com/office/powerpoint/2010/main">
    <mc:Choice Requires="p14">
      <p:transition spd="slow" p14:dur="4000" advTm="48551">
        <p14:vortex dir="r"/>
      </p:transition>
    </mc:Choice>
    <mc:Fallback xmlns="">
      <p:transition spd="slow" advTm="48551">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B89C-F9B1-DBBE-6A9B-367AD1083C66}"/>
              </a:ext>
            </a:extLst>
          </p:cNvPr>
          <p:cNvSpPr>
            <a:spLocks noGrp="1"/>
          </p:cNvSpPr>
          <p:nvPr>
            <p:ph type="title"/>
          </p:nvPr>
        </p:nvSpPr>
        <p:spPr>
          <a:xfrm>
            <a:off x="838200" y="1"/>
            <a:ext cx="9921949" cy="808073"/>
          </a:xfrm>
        </p:spPr>
        <p:txBody>
          <a:bodyPr>
            <a:noAutofit/>
          </a:bodyPr>
          <a:lstStyle/>
          <a:p>
            <a:r>
              <a:rPr lang="en-US" sz="1800" b="0" i="0" dirty="0">
                <a:solidFill>
                  <a:schemeClr val="tx1"/>
                </a:solidFill>
                <a:effectLst/>
                <a:latin typeface="Inter"/>
              </a:rPr>
              <a:t>Summary of Analysis</a:t>
            </a:r>
            <a:br>
              <a:rPr lang="en-US" sz="1800" b="0" i="0" dirty="0">
                <a:solidFill>
                  <a:schemeClr val="tx1"/>
                </a:solidFill>
                <a:effectLst/>
                <a:latin typeface="Inter"/>
              </a:rPr>
            </a:br>
            <a:r>
              <a:rPr lang="en-US" sz="1800" b="0" i="0" dirty="0">
                <a:solidFill>
                  <a:schemeClr val="tx1"/>
                </a:solidFill>
                <a:effectLst/>
                <a:highlight>
                  <a:srgbClr val="FFFF00"/>
                </a:highlight>
                <a:latin typeface="Inter"/>
              </a:rPr>
              <a:t>Model Accuracy – </a:t>
            </a:r>
            <a:r>
              <a:rPr lang="en-US" sz="1800" b="0" i="0" dirty="0">
                <a:solidFill>
                  <a:schemeClr val="tx1"/>
                </a:solidFill>
                <a:effectLst/>
                <a:highlight>
                  <a:srgbClr val="FFFF00"/>
                </a:highlight>
                <a:latin typeface="Menlo" panose="020B0609030804020204" pitchFamily="49" charset="0"/>
              </a:rPr>
              <a:t>Score 93.56430720672756</a:t>
            </a:r>
            <a:br>
              <a:rPr lang="en-US" sz="1800" b="0" i="0" dirty="0">
                <a:solidFill>
                  <a:schemeClr val="tx1"/>
                </a:solidFill>
                <a:effectLst/>
                <a:highlight>
                  <a:srgbClr val="FFFF00"/>
                </a:highlight>
                <a:latin typeface="Inter"/>
              </a:rPr>
            </a:br>
            <a:endParaRPr lang="en-US" sz="1800" dirty="0">
              <a:solidFill>
                <a:schemeClr val="tx1"/>
              </a:solidFill>
              <a:highlight>
                <a:srgbClr val="FFFF00"/>
              </a:highlight>
            </a:endParaRPr>
          </a:p>
        </p:txBody>
      </p:sp>
      <p:sp>
        <p:nvSpPr>
          <p:cNvPr id="5" name="AutoShape 4">
            <a:extLst>
              <a:ext uri="{FF2B5EF4-FFF2-40B4-BE49-F238E27FC236}">
                <a16:creationId xmlns:a16="http://schemas.microsoft.com/office/drawing/2014/main" id="{DE91724F-8FF1-1A35-711E-BF4181D25D51}"/>
              </a:ext>
            </a:extLst>
          </p:cNvPr>
          <p:cNvSpPr>
            <a:spLocks noGrp="1" noChangeAspect="1" noChangeArrowheads="1"/>
          </p:cNvSpPr>
          <p:nvPr>
            <p:ph idx="1"/>
          </p:nvPr>
        </p:nvSpPr>
        <p:spPr bwMode="auto">
          <a:xfrm>
            <a:off x="838200" y="808074"/>
            <a:ext cx="10515600" cy="569905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rmAutofit/>
          </a:bodyPr>
          <a:lstStyle/>
          <a:p>
            <a:pPr algn="l"/>
            <a:r>
              <a:rPr lang="en-US" sz="1400" b="0" i="0" dirty="0">
                <a:effectLst/>
                <a:latin typeface="Inter"/>
              </a:rPr>
              <a:t>Dataset at hand, compares global population figures of 2022 and 2023(January) of 205 countries and dependencies</a:t>
            </a:r>
          </a:p>
          <a:p>
            <a:pPr algn="l"/>
            <a:r>
              <a:rPr lang="en-US" sz="1400" b="0" i="0" dirty="0">
                <a:effectLst/>
                <a:latin typeface="Inter"/>
              </a:rPr>
              <a:t>Following facts are concluded with the help of statistical and graphical analysis:</a:t>
            </a:r>
          </a:p>
          <a:p>
            <a:pPr algn="l">
              <a:buFont typeface="Arial" panose="020B0604020202020204" pitchFamily="34" charset="0"/>
              <a:buChar char="•"/>
            </a:pPr>
            <a:r>
              <a:rPr lang="en-US" sz="1400" b="1" i="0" dirty="0">
                <a:effectLst/>
                <a:latin typeface="Inter"/>
              </a:rPr>
              <a:t>US Census Bureau's world population clock estimated that the global population as of January 2023 has reached 8 billion</a:t>
            </a:r>
            <a:endParaRPr lang="en-US" sz="1400" b="0" i="0" dirty="0">
              <a:effectLst/>
              <a:latin typeface="Inter"/>
            </a:endParaRPr>
          </a:p>
          <a:p>
            <a:pPr algn="l">
              <a:buFont typeface="Arial" panose="020B0604020202020204" pitchFamily="34" charset="0"/>
              <a:buChar char="•"/>
            </a:pPr>
            <a:r>
              <a:rPr lang="en-US" sz="1400" b="1" i="0" dirty="0">
                <a:effectLst/>
                <a:latin typeface="Inter"/>
              </a:rPr>
              <a:t>China and India are the most heavily populous countries in the World</a:t>
            </a:r>
            <a:endParaRPr lang="en-US" sz="1400" b="0" i="0" dirty="0">
              <a:effectLst/>
              <a:latin typeface="Inter"/>
            </a:endParaRPr>
          </a:p>
          <a:p>
            <a:pPr algn="l">
              <a:buFont typeface="Arial" panose="020B0604020202020204" pitchFamily="34" charset="0"/>
              <a:buChar char="•"/>
            </a:pPr>
            <a:r>
              <a:rPr lang="en-US" sz="1400" b="1" i="0" dirty="0">
                <a:effectLst/>
                <a:latin typeface="Inter"/>
              </a:rPr>
              <a:t>About 36 % of the World population resides just in India and China</a:t>
            </a:r>
            <a:endParaRPr lang="en-US" sz="1400" b="0" i="0" dirty="0">
              <a:effectLst/>
              <a:latin typeface="Inter"/>
            </a:endParaRPr>
          </a:p>
          <a:p>
            <a:pPr algn="l">
              <a:buFont typeface="Arial" panose="020B0604020202020204" pitchFamily="34" charset="0"/>
              <a:buChar char="•"/>
            </a:pPr>
            <a:r>
              <a:rPr lang="en-US" sz="1400" b="1" i="0" dirty="0">
                <a:effectLst/>
                <a:latin typeface="Inter"/>
              </a:rPr>
              <a:t>India has surpassed China as the world's most populous nation</a:t>
            </a:r>
            <a:endParaRPr lang="en-US" sz="1400" b="0" i="0" dirty="0">
              <a:effectLst/>
              <a:latin typeface="Inter"/>
            </a:endParaRPr>
          </a:p>
          <a:p>
            <a:pPr algn="l">
              <a:buFont typeface="Arial" panose="020B0604020202020204" pitchFamily="34" charset="0"/>
              <a:buChar char="•"/>
            </a:pPr>
            <a:r>
              <a:rPr lang="en-US" sz="1400" b="1" i="0" dirty="0">
                <a:effectLst/>
                <a:latin typeface="Inter"/>
              </a:rPr>
              <a:t>Surprisingly population of China declined by -0.02 percentage as of Jan 2023 compared to the previous year</a:t>
            </a:r>
            <a:endParaRPr lang="en-US" sz="1400" b="0" i="0" dirty="0">
              <a:effectLst/>
              <a:latin typeface="Inter"/>
            </a:endParaRPr>
          </a:p>
          <a:p>
            <a:pPr algn="l">
              <a:buFont typeface="Arial" panose="020B0604020202020204" pitchFamily="34" charset="0"/>
              <a:buChar char="•"/>
            </a:pPr>
            <a:r>
              <a:rPr lang="en-US" sz="1400" b="1" i="0" dirty="0">
                <a:effectLst/>
                <a:latin typeface="Inter"/>
              </a:rPr>
              <a:t>Vatican City, smallest country in the world in terms of both population and total area, accommodates barely 518 residents</a:t>
            </a:r>
            <a:endParaRPr lang="en-US" sz="1400" b="0" i="0" dirty="0">
              <a:effectLst/>
              <a:latin typeface="Inter"/>
            </a:endParaRPr>
          </a:p>
          <a:p>
            <a:pPr algn="l">
              <a:buFont typeface="Arial" panose="020B0604020202020204" pitchFamily="34" charset="0"/>
              <a:buChar char="•"/>
            </a:pPr>
            <a:r>
              <a:rPr lang="en-US" sz="1400" b="1" i="0" dirty="0">
                <a:effectLst/>
                <a:latin typeface="Inter"/>
              </a:rPr>
              <a:t>China and India, are far from the most densely populated countries. They are simply too large to have the highest population density</a:t>
            </a:r>
            <a:endParaRPr lang="en-US" sz="1400" b="0" i="0" dirty="0">
              <a:effectLst/>
              <a:latin typeface="Inter"/>
            </a:endParaRPr>
          </a:p>
          <a:p>
            <a:pPr algn="l">
              <a:buFont typeface="Arial" panose="020B0604020202020204" pitchFamily="34" charset="0"/>
              <a:buChar char="•"/>
            </a:pPr>
            <a:r>
              <a:rPr lang="en-US" sz="1400" b="1" i="0" dirty="0">
                <a:effectLst/>
                <a:latin typeface="Inter"/>
              </a:rPr>
              <a:t>Monaco is the world's most densely populated place</a:t>
            </a:r>
            <a:endParaRPr lang="en-US" sz="1400" b="0" i="0" dirty="0">
              <a:effectLst/>
              <a:latin typeface="Inter"/>
            </a:endParaRPr>
          </a:p>
          <a:p>
            <a:pPr algn="l">
              <a:buFont typeface="Arial" panose="020B0604020202020204" pitchFamily="34" charset="0"/>
              <a:buChar char="•"/>
            </a:pPr>
            <a:r>
              <a:rPr lang="en-US" sz="1400" b="1" i="0" dirty="0">
                <a:effectLst/>
                <a:latin typeface="Inter"/>
              </a:rPr>
              <a:t>China's and Russia's population size has decreased remarkably and marked below zero,inspite on the list of top 10 populated countries</a:t>
            </a:r>
            <a:endParaRPr lang="en-US" sz="1400" b="0" i="0" dirty="0">
              <a:effectLst/>
              <a:latin typeface="Inter"/>
            </a:endParaRPr>
          </a:p>
          <a:p>
            <a:pPr algn="l">
              <a:buFont typeface="Arial" panose="020B0604020202020204" pitchFamily="34" charset="0"/>
              <a:buChar char="•"/>
            </a:pPr>
            <a:r>
              <a:rPr lang="en-US" sz="1400" b="1" i="0" dirty="0">
                <a:effectLst/>
                <a:latin typeface="Inter"/>
              </a:rPr>
              <a:t>Vatican City, Tuvalu and Nauru, smallest countries in the world with least global population have remarkable growth rate of above 0.75</a:t>
            </a:r>
            <a:endParaRPr lang="en-US" sz="1400" b="0" i="0" dirty="0">
              <a:effectLst/>
              <a:latin typeface="Inter"/>
            </a:endParaRPr>
          </a:p>
          <a:p>
            <a:pPr algn="l">
              <a:buFont typeface="Arial" panose="020B0604020202020204" pitchFamily="34" charset="0"/>
              <a:buChar char="•"/>
            </a:pPr>
            <a:r>
              <a:rPr lang="en-US" sz="1400" b="1" i="0" dirty="0">
                <a:effectLst/>
                <a:latin typeface="Inter"/>
              </a:rPr>
              <a:t>Moldova and Syria are the top two countries with the elevated growth rate of 4.98 percentage</a:t>
            </a:r>
            <a:endParaRPr lang="en-US" sz="1400" b="0" i="0" dirty="0">
              <a:effectLst/>
              <a:latin typeface="Inter"/>
            </a:endParaRPr>
          </a:p>
          <a:p>
            <a:pPr algn="l">
              <a:buFont typeface="Arial" panose="020B0604020202020204" pitchFamily="34" charset="0"/>
              <a:buChar char="•"/>
            </a:pPr>
            <a:r>
              <a:rPr lang="en-US" sz="1400" b="1" i="0" dirty="0">
                <a:effectLst/>
                <a:latin typeface="Inter"/>
              </a:rPr>
              <a:t>Population of Ukraine has decreased tremendously by 7.45 percentage followed by Lebanon</a:t>
            </a:r>
          </a:p>
          <a:p>
            <a:pPr algn="l"/>
            <a:r>
              <a:rPr lang="en-US" sz="1400" b="1" dirty="0">
                <a:effectLst/>
                <a:latin typeface="Inter"/>
              </a:rPr>
              <a:t>According to United Nations: Fertility rates, Increasing longevity, Conflicts and war between nations, International migration are influential factors behind population growth and decline</a:t>
            </a:r>
            <a:endParaRPr lang="en-US" sz="1400" dirty="0">
              <a:effectLst/>
              <a:latin typeface="Inter"/>
            </a:endParaRPr>
          </a:p>
          <a:p>
            <a:pPr algn="l"/>
            <a:endParaRPr lang="en-US" sz="1400" b="0" i="0" dirty="0">
              <a:effectLst/>
              <a:latin typeface="Inter"/>
            </a:endParaRPr>
          </a:p>
          <a:p>
            <a:endParaRPr lang="en-US" sz="1400" dirty="0"/>
          </a:p>
        </p:txBody>
      </p:sp>
    </p:spTree>
    <p:extLst>
      <p:ext uri="{BB962C8B-B14F-4D97-AF65-F5344CB8AC3E}">
        <p14:creationId xmlns:p14="http://schemas.microsoft.com/office/powerpoint/2010/main" val="1222102260"/>
      </p:ext>
    </p:extLst>
  </p:cSld>
  <p:clrMapOvr>
    <a:masterClrMapping/>
  </p:clrMapOvr>
  <mc:AlternateContent xmlns:mc="http://schemas.openxmlformats.org/markup-compatibility/2006" xmlns:p14="http://schemas.microsoft.com/office/powerpoint/2010/main">
    <mc:Choice Requires="p14">
      <p:transition spd="slow" p14:dur="4000" advTm="50416">
        <p14:vortex dir="r"/>
      </p:transition>
    </mc:Choice>
    <mc:Fallback xmlns="">
      <p:transition spd="slow" advTm="50416">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0" name="Rectangle 9">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2" name="Top Left">
            <a:extLst>
              <a:ext uri="{FF2B5EF4-FFF2-40B4-BE49-F238E27FC236}">
                <a16:creationId xmlns:a16="http://schemas.microsoft.com/office/drawing/2014/main" id="{6F410C21-CD43-45A5-A726-CF8B01FD886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087"/>
            <a:ext cx="7921775" cy="6887020"/>
            <a:chOff x="0" y="-3087"/>
            <a:chExt cx="7921775" cy="6887020"/>
          </a:xfrm>
        </p:grpSpPr>
        <p:sp>
          <p:nvSpPr>
            <p:cNvPr id="13" name="Freeform: Shape 12">
              <a:extLst>
                <a:ext uri="{FF2B5EF4-FFF2-40B4-BE49-F238E27FC236}">
                  <a16:creationId xmlns:a16="http://schemas.microsoft.com/office/drawing/2014/main" id="{F030EA9A-BC9B-4A24-8288-BD332A6A43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lumMod val="65000"/>
                    <a:lumOff val="35000"/>
                  </a:schemeClr>
                </a:solidFill>
                <a:latin typeface="AvenirNext LT Pro Medium" panose="020B0504020202020204" pitchFamily="34" charset="0"/>
              </a:endParaRPr>
            </a:p>
          </p:txBody>
        </p:sp>
        <p:sp>
          <p:nvSpPr>
            <p:cNvPr id="14" name="Freeform: Shape 13">
              <a:extLst>
                <a:ext uri="{FF2B5EF4-FFF2-40B4-BE49-F238E27FC236}">
                  <a16:creationId xmlns:a16="http://schemas.microsoft.com/office/drawing/2014/main" id="{D2C02E7B-E3A7-4649-B0DF-7111FC4D9D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0919" y="61392"/>
              <a:ext cx="4450856" cy="6822541"/>
            </a:xfrm>
            <a:custGeom>
              <a:avLst/>
              <a:gdLst>
                <a:gd name="connsiteX0" fmla="*/ 545711 w 2478714"/>
                <a:gd name="connsiteY0" fmla="*/ 3799523 h 3799522"/>
                <a:gd name="connsiteX1" fmla="*/ 280820 w 2478714"/>
                <a:gd name="connsiteY1" fmla="*/ 3178874 h 3799522"/>
                <a:gd name="connsiteX2" fmla="*/ 43076 w 2478714"/>
                <a:gd name="connsiteY2" fmla="*/ 2663762 h 3799522"/>
                <a:gd name="connsiteX3" fmla="*/ 3167 w 2478714"/>
                <a:gd name="connsiteY3" fmla="*/ 2344769 h 3799522"/>
                <a:gd name="connsiteX4" fmla="*/ 117943 w 2478714"/>
                <a:gd name="connsiteY4" fmla="*/ 1976723 h 3799522"/>
                <a:gd name="connsiteX5" fmla="*/ 224242 w 2478714"/>
                <a:gd name="connsiteY5" fmla="*/ 1744123 h 3799522"/>
                <a:gd name="connsiteX6" fmla="*/ 447222 w 2478714"/>
                <a:gd name="connsiteY6" fmla="*/ 1569244 h 3799522"/>
                <a:gd name="connsiteX7" fmla="*/ 708588 w 2478714"/>
                <a:gd name="connsiteY7" fmla="*/ 1598295 h 3799522"/>
                <a:gd name="connsiteX8" fmla="*/ 1024532 w 2478714"/>
                <a:gd name="connsiteY8" fmla="*/ 1741837 h 3799522"/>
                <a:gd name="connsiteX9" fmla="*/ 1538692 w 2478714"/>
                <a:gd name="connsiteY9" fmla="*/ 1773460 h 3799522"/>
                <a:gd name="connsiteX10" fmla="*/ 1869019 w 2478714"/>
                <a:gd name="connsiteY10" fmla="*/ 1650016 h 3799522"/>
                <a:gd name="connsiteX11" fmla="*/ 2124670 w 2478714"/>
                <a:gd name="connsiteY11" fmla="*/ 1515047 h 3799522"/>
                <a:gd name="connsiteX12" fmla="*/ 2334410 w 2478714"/>
                <a:gd name="connsiteY12" fmla="*/ 1305401 h 3799522"/>
                <a:gd name="connsiteX13" fmla="*/ 2430232 w 2478714"/>
                <a:gd name="connsiteY13" fmla="*/ 933164 h 3799522"/>
                <a:gd name="connsiteX14" fmla="*/ 2430232 w 2478714"/>
                <a:gd name="connsiteY14" fmla="*/ 571786 h 3799522"/>
                <a:gd name="connsiteX15" fmla="*/ 2445472 w 2478714"/>
                <a:gd name="connsiteY15" fmla="*/ 315659 h 3799522"/>
                <a:gd name="connsiteX16" fmla="*/ 2478714 w 2478714"/>
                <a:gd name="connsiteY16" fmla="*/ 0 h 3799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78714" h="3799522">
                  <a:moveTo>
                    <a:pt x="545711" y="3799523"/>
                  </a:moveTo>
                  <a:cubicBezTo>
                    <a:pt x="492847" y="3532346"/>
                    <a:pt x="330541" y="3270313"/>
                    <a:pt x="280820" y="3178874"/>
                  </a:cubicBezTo>
                  <a:cubicBezTo>
                    <a:pt x="190047" y="3012281"/>
                    <a:pt x="98988" y="2844832"/>
                    <a:pt x="43076" y="2663762"/>
                  </a:cubicBezTo>
                  <a:cubicBezTo>
                    <a:pt x="11072" y="2560130"/>
                    <a:pt x="-7882" y="2452402"/>
                    <a:pt x="3167" y="2344769"/>
                  </a:cubicBezTo>
                  <a:cubicBezTo>
                    <a:pt x="16311" y="2216468"/>
                    <a:pt x="71175" y="2097310"/>
                    <a:pt x="117943" y="1976723"/>
                  </a:cubicBezTo>
                  <a:cubicBezTo>
                    <a:pt x="148899" y="1896904"/>
                    <a:pt x="177569" y="1815751"/>
                    <a:pt x="224242" y="1744123"/>
                  </a:cubicBezTo>
                  <a:cubicBezTo>
                    <a:pt x="277677" y="1662017"/>
                    <a:pt x="352829" y="1593437"/>
                    <a:pt x="447222" y="1569244"/>
                  </a:cubicBezTo>
                  <a:cubicBezTo>
                    <a:pt x="534090" y="1547051"/>
                    <a:pt x="624387" y="1565910"/>
                    <a:pt x="708588" y="1598295"/>
                  </a:cubicBezTo>
                  <a:cubicBezTo>
                    <a:pt x="816697" y="1640015"/>
                    <a:pt x="915948" y="1701546"/>
                    <a:pt x="1024532" y="1741837"/>
                  </a:cubicBezTo>
                  <a:cubicBezTo>
                    <a:pt x="1188743" y="1802797"/>
                    <a:pt x="1367814" y="1811750"/>
                    <a:pt x="1538692" y="1773460"/>
                  </a:cubicBezTo>
                  <a:cubicBezTo>
                    <a:pt x="1653659" y="1747647"/>
                    <a:pt x="1761863" y="1699355"/>
                    <a:pt x="1869019" y="1650016"/>
                  </a:cubicBezTo>
                  <a:cubicBezTo>
                    <a:pt x="1956744" y="1609630"/>
                    <a:pt x="2044279" y="1568291"/>
                    <a:pt x="2124670" y="1515047"/>
                  </a:cubicBezTo>
                  <a:cubicBezTo>
                    <a:pt x="2208204" y="1459706"/>
                    <a:pt x="2282976" y="1391222"/>
                    <a:pt x="2334410" y="1305401"/>
                  </a:cubicBezTo>
                  <a:cubicBezTo>
                    <a:pt x="2401181" y="1194054"/>
                    <a:pt x="2423565" y="1063276"/>
                    <a:pt x="2430232" y="933164"/>
                  </a:cubicBezTo>
                  <a:cubicBezTo>
                    <a:pt x="2436423" y="812864"/>
                    <a:pt x="2428517" y="692277"/>
                    <a:pt x="2430232" y="571786"/>
                  </a:cubicBezTo>
                  <a:cubicBezTo>
                    <a:pt x="2431470" y="486251"/>
                    <a:pt x="2438233" y="400907"/>
                    <a:pt x="2445472" y="315659"/>
                  </a:cubicBezTo>
                  <a:cubicBezTo>
                    <a:pt x="2454426" y="210217"/>
                    <a:pt x="2463284" y="104680"/>
                    <a:pt x="2478714" y="0"/>
                  </a:cubicBezTo>
                </a:path>
              </a:pathLst>
            </a:custGeom>
            <a:noFill/>
            <a:ln w="9525" cap="rnd">
              <a:solidFill>
                <a:schemeClr val="accent2">
                  <a:alpha val="35000"/>
                </a:schemeClr>
              </a:solidFill>
              <a:prstDash val="lgDash"/>
              <a:round/>
            </a:ln>
          </p:spPr>
          <p:txBody>
            <a:bodyPr rtlCol="0" anchor="ctr"/>
            <a:lstStyle/>
            <a:p>
              <a:endParaRPr lang="en-US"/>
            </a:p>
          </p:txBody>
        </p:sp>
        <p:sp>
          <p:nvSpPr>
            <p:cNvPr id="15" name="Freeform: Shape 14">
              <a:extLst>
                <a:ext uri="{FF2B5EF4-FFF2-40B4-BE49-F238E27FC236}">
                  <a16:creationId xmlns:a16="http://schemas.microsoft.com/office/drawing/2014/main" id="{4A466D70-407D-4A6C-887C-F213B76625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274" y="1582560"/>
              <a:ext cx="4133888" cy="5301373"/>
            </a:xfrm>
            <a:custGeom>
              <a:avLst/>
              <a:gdLst>
                <a:gd name="connsiteX0" fmla="*/ 2302193 w 2302192"/>
                <a:gd name="connsiteY0" fmla="*/ 2952373 h 2952373"/>
                <a:gd name="connsiteX1" fmla="*/ 2022729 w 2302192"/>
                <a:gd name="connsiteY1" fmla="*/ 2442309 h 2952373"/>
                <a:gd name="connsiteX2" fmla="*/ 1834039 w 2302192"/>
                <a:gd name="connsiteY2" fmla="*/ 1937199 h 2952373"/>
                <a:gd name="connsiteX3" fmla="*/ 1789748 w 2302192"/>
                <a:gd name="connsiteY3" fmla="*/ 1609063 h 2952373"/>
                <a:gd name="connsiteX4" fmla="*/ 1870139 w 2302192"/>
                <a:gd name="connsiteY4" fmla="*/ 1183962 h 2952373"/>
                <a:gd name="connsiteX5" fmla="*/ 2021110 w 2302192"/>
                <a:gd name="connsiteY5" fmla="*/ 743621 h 2952373"/>
                <a:gd name="connsiteX6" fmla="*/ 2010061 w 2302192"/>
                <a:gd name="connsiteY6" fmla="*/ 342047 h 2952373"/>
                <a:gd name="connsiteX7" fmla="*/ 1867376 w 2302192"/>
                <a:gd name="connsiteY7" fmla="*/ 55440 h 2952373"/>
                <a:gd name="connsiteX8" fmla="*/ 1652683 w 2302192"/>
                <a:gd name="connsiteY8" fmla="*/ 2862 h 2952373"/>
                <a:gd name="connsiteX9" fmla="*/ 1295305 w 2302192"/>
                <a:gd name="connsiteY9" fmla="*/ 234129 h 2952373"/>
                <a:gd name="connsiteX10" fmla="*/ 812101 w 2302192"/>
                <a:gd name="connsiteY10" fmla="*/ 886401 h 2952373"/>
                <a:gd name="connsiteX11" fmla="*/ 668846 w 2302192"/>
                <a:gd name="connsiteY11" fmla="*/ 1126145 h 2952373"/>
                <a:gd name="connsiteX12" fmla="*/ 498443 w 2302192"/>
                <a:gd name="connsiteY12" fmla="*/ 1405799 h 2952373"/>
                <a:gd name="connsiteX13" fmla="*/ 355759 w 2302192"/>
                <a:gd name="connsiteY13" fmla="*/ 1634304 h 2952373"/>
                <a:gd name="connsiteX14" fmla="*/ 161449 w 2302192"/>
                <a:gd name="connsiteY14" fmla="*/ 1913576 h 2952373"/>
                <a:gd name="connsiteX15" fmla="*/ 0 w 2302192"/>
                <a:gd name="connsiteY15" fmla="*/ 2189802 h 2952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02192" h="2952373">
                  <a:moveTo>
                    <a:pt x="2302193" y="2952373"/>
                  </a:moveTo>
                  <a:cubicBezTo>
                    <a:pt x="2141125" y="2809308"/>
                    <a:pt x="2070068" y="2504603"/>
                    <a:pt x="2022729" y="2442309"/>
                  </a:cubicBezTo>
                  <a:cubicBezTo>
                    <a:pt x="1884140" y="2259810"/>
                    <a:pt x="1887760" y="2160274"/>
                    <a:pt x="1834039" y="1937199"/>
                  </a:cubicBezTo>
                  <a:cubicBezTo>
                    <a:pt x="1808131" y="1829376"/>
                    <a:pt x="1789367" y="1719838"/>
                    <a:pt x="1789748" y="1609063"/>
                  </a:cubicBezTo>
                  <a:cubicBezTo>
                    <a:pt x="1790224" y="1464092"/>
                    <a:pt x="1822418" y="1321122"/>
                    <a:pt x="1870139" y="1183962"/>
                  </a:cubicBezTo>
                  <a:cubicBezTo>
                    <a:pt x="1921288" y="1036896"/>
                    <a:pt x="1991868" y="896307"/>
                    <a:pt x="2021110" y="743621"/>
                  </a:cubicBezTo>
                  <a:cubicBezTo>
                    <a:pt x="2046637" y="610842"/>
                    <a:pt x="2036921" y="474730"/>
                    <a:pt x="2010061" y="342047"/>
                  </a:cubicBezTo>
                  <a:cubicBezTo>
                    <a:pt x="1988058" y="233367"/>
                    <a:pt x="1954340" y="122210"/>
                    <a:pt x="1867376" y="55440"/>
                  </a:cubicBezTo>
                  <a:cubicBezTo>
                    <a:pt x="1806512" y="8767"/>
                    <a:pt x="1728883" y="-7140"/>
                    <a:pt x="1652683" y="2862"/>
                  </a:cubicBezTo>
                  <a:cubicBezTo>
                    <a:pt x="1508474" y="21816"/>
                    <a:pt x="1395984" y="127068"/>
                    <a:pt x="1295305" y="234129"/>
                  </a:cubicBezTo>
                  <a:cubicBezTo>
                    <a:pt x="1109377" y="431772"/>
                    <a:pt x="953453" y="654657"/>
                    <a:pt x="812101" y="886401"/>
                  </a:cubicBezTo>
                  <a:cubicBezTo>
                    <a:pt x="763619" y="965934"/>
                    <a:pt x="716566" y="1046230"/>
                    <a:pt x="668846" y="1126145"/>
                  </a:cubicBezTo>
                  <a:cubicBezTo>
                    <a:pt x="612839" y="1219871"/>
                    <a:pt x="555308" y="1312644"/>
                    <a:pt x="498443" y="1405799"/>
                  </a:cubicBezTo>
                  <a:cubicBezTo>
                    <a:pt x="451676" y="1482475"/>
                    <a:pt x="405289" y="1559342"/>
                    <a:pt x="355759" y="1634304"/>
                  </a:cubicBezTo>
                  <a:cubicBezTo>
                    <a:pt x="293275" y="1728887"/>
                    <a:pt x="225362" y="1819946"/>
                    <a:pt x="161449" y="1913576"/>
                  </a:cubicBezTo>
                  <a:cubicBezTo>
                    <a:pt x="86487" y="2023495"/>
                    <a:pt x="0" y="2189802"/>
                    <a:pt x="0" y="2189802"/>
                  </a:cubicBezTo>
                </a:path>
              </a:pathLst>
            </a:custGeom>
            <a:noFill/>
            <a:ln w="9525" cap="rnd">
              <a:solidFill>
                <a:schemeClr val="accent2">
                  <a:alpha val="35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id="{AD419DCF-E52E-4774-921F-1A9E589C0B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087"/>
              <a:ext cx="17103" cy="17103"/>
            </a:xfrm>
            <a:custGeom>
              <a:avLst/>
              <a:gdLst/>
              <a:ahLst/>
              <a:cxnLst/>
              <a:rect l="l" t="t" r="r" b="b"/>
              <a:pathLst>
                <a:path w="9525" h="9525"/>
              </a:pathLst>
            </a:custGeom>
            <a:noFill/>
            <a:ln w="9525" cap="rnd">
              <a:solidFill>
                <a:schemeClr val="accent2">
                  <a:alpha val="35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id="{D56887A1-BF5F-455B-B3D0-A0FA7B7DD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087"/>
              <a:ext cx="17103" cy="17103"/>
            </a:xfrm>
            <a:custGeom>
              <a:avLst/>
              <a:gdLst/>
              <a:ahLst/>
              <a:cxnLst/>
              <a:rect l="l" t="t" r="r" b="b"/>
              <a:pathLst>
                <a:path w="9525" h="9525"/>
              </a:pathLst>
            </a:custGeom>
            <a:noFill/>
            <a:ln w="9525" cap="rnd">
              <a:solidFill>
                <a:schemeClr val="accent2">
                  <a:alpha val="3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5376C740-196E-47D9-97DD-FA626C705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931" y="3518322"/>
              <a:ext cx="2880722" cy="3317378"/>
            </a:xfrm>
            <a:custGeom>
              <a:avLst/>
              <a:gdLst>
                <a:gd name="connsiteX0" fmla="*/ 1604296 w 1604295"/>
                <a:gd name="connsiteY0" fmla="*/ 1847472 h 1847472"/>
                <a:gd name="connsiteX1" fmla="*/ 1517809 w 1604295"/>
                <a:gd name="connsiteY1" fmla="*/ 1544292 h 1847472"/>
                <a:gd name="connsiteX2" fmla="*/ 1394841 w 1604295"/>
                <a:gd name="connsiteY2" fmla="*/ 1183771 h 1847472"/>
                <a:gd name="connsiteX3" fmla="*/ 1318355 w 1604295"/>
                <a:gd name="connsiteY3" fmla="*/ 695233 h 1847472"/>
                <a:gd name="connsiteX4" fmla="*/ 1359884 w 1604295"/>
                <a:gd name="connsiteY4" fmla="*/ 397863 h 1847472"/>
                <a:gd name="connsiteX5" fmla="*/ 1359884 w 1604295"/>
                <a:gd name="connsiteY5" fmla="*/ 236700 h 1847472"/>
                <a:gd name="connsiteX6" fmla="*/ 1351598 w 1604295"/>
                <a:gd name="connsiteY6" fmla="*/ 67250 h 1847472"/>
                <a:gd name="connsiteX7" fmla="*/ 1316641 w 1604295"/>
                <a:gd name="connsiteY7" fmla="*/ 10767 h 1847472"/>
                <a:gd name="connsiteX8" fmla="*/ 1195292 w 1604295"/>
                <a:gd name="connsiteY8" fmla="*/ 34008 h 1847472"/>
                <a:gd name="connsiteX9" fmla="*/ 1005745 w 1604295"/>
                <a:gd name="connsiteY9" fmla="*/ 254988 h 1847472"/>
                <a:gd name="connsiteX10" fmla="*/ 763048 w 1604295"/>
                <a:gd name="connsiteY10" fmla="*/ 587315 h 1847472"/>
                <a:gd name="connsiteX11" fmla="*/ 548640 w 1604295"/>
                <a:gd name="connsiteY11" fmla="*/ 861444 h 1847472"/>
                <a:gd name="connsiteX12" fmla="*/ 328803 w 1604295"/>
                <a:gd name="connsiteY12" fmla="*/ 1145480 h 1847472"/>
                <a:gd name="connsiteX13" fmla="*/ 0 w 1604295"/>
                <a:gd name="connsiteY13" fmla="*/ 1607157 h 184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04295" h="1847472">
                  <a:moveTo>
                    <a:pt x="1604296" y="1847472"/>
                  </a:moveTo>
                  <a:cubicBezTo>
                    <a:pt x="1573721" y="1753270"/>
                    <a:pt x="1548479" y="1638399"/>
                    <a:pt x="1517809" y="1544292"/>
                  </a:cubicBezTo>
                  <a:cubicBezTo>
                    <a:pt x="1478471" y="1423515"/>
                    <a:pt x="1432846" y="1304929"/>
                    <a:pt x="1394841" y="1183771"/>
                  </a:cubicBezTo>
                  <a:cubicBezTo>
                    <a:pt x="1345025" y="1024893"/>
                    <a:pt x="1305497" y="860778"/>
                    <a:pt x="1318355" y="695233"/>
                  </a:cubicBezTo>
                  <a:cubicBezTo>
                    <a:pt x="1326071" y="595316"/>
                    <a:pt x="1353312" y="497780"/>
                    <a:pt x="1359884" y="397863"/>
                  </a:cubicBezTo>
                  <a:cubicBezTo>
                    <a:pt x="1363409" y="344237"/>
                    <a:pt x="1359503" y="290421"/>
                    <a:pt x="1359884" y="236700"/>
                  </a:cubicBezTo>
                  <a:cubicBezTo>
                    <a:pt x="1360265" y="179740"/>
                    <a:pt x="1366076" y="122114"/>
                    <a:pt x="1351598" y="67250"/>
                  </a:cubicBezTo>
                  <a:cubicBezTo>
                    <a:pt x="1345692" y="44866"/>
                    <a:pt x="1335691" y="23530"/>
                    <a:pt x="1316641" y="10767"/>
                  </a:cubicBezTo>
                  <a:cubicBezTo>
                    <a:pt x="1279874" y="-13998"/>
                    <a:pt x="1233202" y="8290"/>
                    <a:pt x="1195292" y="34008"/>
                  </a:cubicBezTo>
                  <a:cubicBezTo>
                    <a:pt x="1114330" y="89062"/>
                    <a:pt x="1060990" y="173644"/>
                    <a:pt x="1005745" y="254988"/>
                  </a:cubicBezTo>
                  <a:cubicBezTo>
                    <a:pt x="928688" y="368526"/>
                    <a:pt x="847058" y="478825"/>
                    <a:pt x="763048" y="587315"/>
                  </a:cubicBezTo>
                  <a:cubicBezTo>
                    <a:pt x="691991" y="679041"/>
                    <a:pt x="621697" y="771338"/>
                    <a:pt x="548640" y="861444"/>
                  </a:cubicBezTo>
                  <a:cubicBezTo>
                    <a:pt x="425672" y="1012987"/>
                    <a:pt x="453866" y="995747"/>
                    <a:pt x="328803" y="1145480"/>
                  </a:cubicBezTo>
                  <a:cubicBezTo>
                    <a:pt x="294418" y="1186628"/>
                    <a:pt x="21146" y="1558103"/>
                    <a:pt x="0" y="1607157"/>
                  </a:cubicBezTo>
                </a:path>
              </a:pathLst>
            </a:custGeom>
            <a:noFill/>
            <a:ln w="9525" cap="rnd">
              <a:solidFill>
                <a:schemeClr val="accent2">
                  <a:alpha val="35000"/>
                </a:schemeClr>
              </a:solidFill>
              <a:prstDash val="lgDash"/>
              <a:round/>
            </a:ln>
          </p:spPr>
          <p:txBody>
            <a:bodyPr rtlCol="0" anchor="ctr"/>
            <a:lstStyle/>
            <a:p>
              <a:endParaRPr lang="en-US"/>
            </a:p>
          </p:txBody>
        </p:sp>
        <p:sp>
          <p:nvSpPr>
            <p:cNvPr id="19" name="Freeform: Shape 18">
              <a:extLst>
                <a:ext uri="{FF2B5EF4-FFF2-40B4-BE49-F238E27FC236}">
                  <a16:creationId xmlns:a16="http://schemas.microsoft.com/office/drawing/2014/main" id="{3A7BFC62-FABD-4718-9C08-C31EF1745B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69" y="2957679"/>
              <a:ext cx="2196245" cy="3010367"/>
            </a:xfrm>
            <a:custGeom>
              <a:avLst/>
              <a:gdLst>
                <a:gd name="connsiteX0" fmla="*/ 1223105 w 1223105"/>
                <a:gd name="connsiteY0" fmla="*/ 0 h 1676495"/>
                <a:gd name="connsiteX1" fmla="*/ 1000792 w 1223105"/>
                <a:gd name="connsiteY1" fmla="*/ 254794 h 1676495"/>
                <a:gd name="connsiteX2" fmla="*/ 744760 w 1223105"/>
                <a:gd name="connsiteY2" fmla="*/ 651891 h 1676495"/>
                <a:gd name="connsiteX3" fmla="*/ 345758 w 1223105"/>
                <a:gd name="connsiteY3" fmla="*/ 1231773 h 1676495"/>
                <a:gd name="connsiteX4" fmla="*/ 0 w 1223105"/>
                <a:gd name="connsiteY4" fmla="*/ 1676495 h 1676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105" h="1676495">
                  <a:moveTo>
                    <a:pt x="1223105" y="0"/>
                  </a:moveTo>
                  <a:cubicBezTo>
                    <a:pt x="1136523" y="72771"/>
                    <a:pt x="1066324" y="162401"/>
                    <a:pt x="1000792" y="254794"/>
                  </a:cubicBezTo>
                  <a:cubicBezTo>
                    <a:pt x="909733" y="383286"/>
                    <a:pt x="827723" y="517970"/>
                    <a:pt x="744760" y="651891"/>
                  </a:cubicBezTo>
                  <a:cubicBezTo>
                    <a:pt x="621030" y="851726"/>
                    <a:pt x="497777" y="1052608"/>
                    <a:pt x="345758" y="1231773"/>
                  </a:cubicBezTo>
                  <a:cubicBezTo>
                    <a:pt x="248888" y="1345978"/>
                    <a:pt x="61722" y="1540764"/>
                    <a:pt x="0" y="1676495"/>
                  </a:cubicBezTo>
                </a:path>
              </a:pathLst>
            </a:custGeom>
            <a:noFill/>
            <a:ln w="9525" cap="rnd">
              <a:solidFill>
                <a:schemeClr val="accent2">
                  <a:alpha val="35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id="{C78C2B3B-42DE-4307-A7F5-3C51DD2D99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34043" y="2855696"/>
              <a:ext cx="1200999" cy="3994030"/>
            </a:xfrm>
            <a:custGeom>
              <a:avLst/>
              <a:gdLst>
                <a:gd name="connsiteX0" fmla="*/ 668846 w 668845"/>
                <a:gd name="connsiteY0" fmla="*/ 2224305 h 2224304"/>
                <a:gd name="connsiteX1" fmla="*/ 486918 w 668845"/>
                <a:gd name="connsiteY1" fmla="*/ 1944365 h 2224304"/>
                <a:gd name="connsiteX2" fmla="*/ 376809 w 668845"/>
                <a:gd name="connsiteY2" fmla="*/ 1659663 h 2224304"/>
                <a:gd name="connsiteX3" fmla="*/ 319373 w 668845"/>
                <a:gd name="connsiteY3" fmla="*/ 1425157 h 2224304"/>
                <a:gd name="connsiteX4" fmla="*/ 264319 w 668845"/>
                <a:gd name="connsiteY4" fmla="*/ 1130834 h 2224304"/>
                <a:gd name="connsiteX5" fmla="*/ 278702 w 668845"/>
                <a:gd name="connsiteY5" fmla="*/ 882041 h 2224304"/>
                <a:gd name="connsiteX6" fmla="*/ 302609 w 668845"/>
                <a:gd name="connsiteY6" fmla="*/ 736118 h 2224304"/>
                <a:gd name="connsiteX7" fmla="*/ 360045 w 668845"/>
                <a:gd name="connsiteY7" fmla="*/ 444177 h 2224304"/>
                <a:gd name="connsiteX8" fmla="*/ 386334 w 668845"/>
                <a:gd name="connsiteY8" fmla="*/ 233675 h 2224304"/>
                <a:gd name="connsiteX9" fmla="*/ 0 w 668845"/>
                <a:gd name="connsiteY9" fmla="*/ 56795 h 2224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8845" h="2224304">
                  <a:moveTo>
                    <a:pt x="668846" y="2224305"/>
                  </a:moveTo>
                  <a:cubicBezTo>
                    <a:pt x="599218" y="2137151"/>
                    <a:pt x="537210" y="2043996"/>
                    <a:pt x="486918" y="1944365"/>
                  </a:cubicBezTo>
                  <a:cubicBezTo>
                    <a:pt x="441008" y="1853306"/>
                    <a:pt x="404717" y="1757770"/>
                    <a:pt x="376809" y="1659663"/>
                  </a:cubicBezTo>
                  <a:cubicBezTo>
                    <a:pt x="354806" y="1582224"/>
                    <a:pt x="337757" y="1503548"/>
                    <a:pt x="319373" y="1425157"/>
                  </a:cubicBezTo>
                  <a:cubicBezTo>
                    <a:pt x="296418" y="1327811"/>
                    <a:pt x="270510" y="1230657"/>
                    <a:pt x="264319" y="1130834"/>
                  </a:cubicBezTo>
                  <a:cubicBezTo>
                    <a:pt x="259080" y="1047681"/>
                    <a:pt x="266891" y="964528"/>
                    <a:pt x="278702" y="882041"/>
                  </a:cubicBezTo>
                  <a:cubicBezTo>
                    <a:pt x="285655" y="833274"/>
                    <a:pt x="293751" y="784601"/>
                    <a:pt x="302609" y="736118"/>
                  </a:cubicBezTo>
                  <a:cubicBezTo>
                    <a:pt x="320516" y="638582"/>
                    <a:pt x="339471" y="541237"/>
                    <a:pt x="360045" y="444177"/>
                  </a:cubicBezTo>
                  <a:cubicBezTo>
                    <a:pt x="374809" y="374549"/>
                    <a:pt x="389763" y="304541"/>
                    <a:pt x="386334" y="233675"/>
                  </a:cubicBezTo>
                  <a:cubicBezTo>
                    <a:pt x="383191" y="168809"/>
                    <a:pt x="391287" y="-120751"/>
                    <a:pt x="0" y="56795"/>
                  </a:cubicBezTo>
                </a:path>
              </a:pathLst>
            </a:custGeom>
            <a:noFill/>
            <a:ln w="9525" cap="rnd">
              <a:solidFill>
                <a:schemeClr val="accent2">
                  <a:alpha val="3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E0C6FE7A-5F50-46A9-B473-A40F60CF9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17437" y="5668418"/>
              <a:ext cx="1982111" cy="1181308"/>
            </a:xfrm>
            <a:custGeom>
              <a:avLst/>
              <a:gdLst>
                <a:gd name="connsiteX0" fmla="*/ 1103852 w 1103852"/>
                <a:gd name="connsiteY0" fmla="*/ 657879 h 657879"/>
                <a:gd name="connsiteX1" fmla="*/ 883063 w 1103852"/>
                <a:gd name="connsiteY1" fmla="*/ 177724 h 657879"/>
                <a:gd name="connsiteX2" fmla="*/ 678085 w 1103852"/>
                <a:gd name="connsiteY2" fmla="*/ 17132 h 657879"/>
                <a:gd name="connsiteX3" fmla="*/ 461962 w 1103852"/>
                <a:gd name="connsiteY3" fmla="*/ 17132 h 657879"/>
                <a:gd name="connsiteX4" fmla="*/ 136398 w 1103852"/>
                <a:gd name="connsiteY4" fmla="*/ 267735 h 657879"/>
                <a:gd name="connsiteX5" fmla="*/ 0 w 1103852"/>
                <a:gd name="connsiteY5" fmla="*/ 650830 h 65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3852" h="657879">
                  <a:moveTo>
                    <a:pt x="1103852" y="657879"/>
                  </a:moveTo>
                  <a:cubicBezTo>
                    <a:pt x="1071563" y="576250"/>
                    <a:pt x="937546" y="246494"/>
                    <a:pt x="883063" y="177724"/>
                  </a:cubicBezTo>
                  <a:cubicBezTo>
                    <a:pt x="828104" y="108382"/>
                    <a:pt x="761238" y="46279"/>
                    <a:pt x="678085" y="17132"/>
                  </a:cubicBezTo>
                  <a:cubicBezTo>
                    <a:pt x="608171" y="-7347"/>
                    <a:pt x="533210" y="-4013"/>
                    <a:pt x="461962" y="17132"/>
                  </a:cubicBezTo>
                  <a:cubicBezTo>
                    <a:pt x="326898" y="57137"/>
                    <a:pt x="214027" y="150101"/>
                    <a:pt x="136398" y="267735"/>
                  </a:cubicBezTo>
                  <a:cubicBezTo>
                    <a:pt x="86773" y="343078"/>
                    <a:pt x="16764" y="562153"/>
                    <a:pt x="0" y="650830"/>
                  </a:cubicBezTo>
                </a:path>
              </a:pathLst>
            </a:custGeom>
            <a:noFill/>
            <a:ln w="9525" cap="rnd">
              <a:solidFill>
                <a:schemeClr val="accent2">
                  <a:alpha val="3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6D2BF817-B70D-4687-9A70-09C0C6CF84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103" y="25817"/>
              <a:ext cx="2282549" cy="5138883"/>
            </a:xfrm>
            <a:custGeom>
              <a:avLst/>
              <a:gdLst>
                <a:gd name="connsiteX0" fmla="*/ 0 w 1271168"/>
                <a:gd name="connsiteY0" fmla="*/ 2861882 h 2861881"/>
                <a:gd name="connsiteX1" fmla="*/ 115157 w 1271168"/>
                <a:gd name="connsiteY1" fmla="*/ 2685002 h 2861881"/>
                <a:gd name="connsiteX2" fmla="*/ 277178 w 1271168"/>
                <a:gd name="connsiteY2" fmla="*/ 2461070 h 2861881"/>
                <a:gd name="connsiteX3" fmla="*/ 421958 w 1271168"/>
                <a:gd name="connsiteY3" fmla="*/ 2209514 h 2861881"/>
                <a:gd name="connsiteX4" fmla="*/ 690848 w 1271168"/>
                <a:gd name="connsiteY4" fmla="*/ 1751267 h 2861881"/>
                <a:gd name="connsiteX5" fmla="*/ 830580 w 1271168"/>
                <a:gd name="connsiteY5" fmla="*/ 1451039 h 2861881"/>
                <a:gd name="connsiteX6" fmla="*/ 917067 w 1271168"/>
                <a:gd name="connsiteY6" fmla="*/ 1276541 h 2861881"/>
                <a:gd name="connsiteX7" fmla="*/ 1114901 w 1271168"/>
                <a:gd name="connsiteY7" fmla="*/ 965835 h 2861881"/>
                <a:gd name="connsiteX8" fmla="*/ 1204627 w 1271168"/>
                <a:gd name="connsiteY8" fmla="*/ 819626 h 2861881"/>
                <a:gd name="connsiteX9" fmla="*/ 1271111 w 1271168"/>
                <a:gd name="connsiteY9" fmla="*/ 585311 h 2861881"/>
                <a:gd name="connsiteX10" fmla="*/ 1128141 w 1271168"/>
                <a:gd name="connsiteY10" fmla="*/ 292894 h 2861881"/>
                <a:gd name="connsiteX11" fmla="*/ 882110 w 1271168"/>
                <a:gd name="connsiteY11" fmla="*/ 135065 h 2861881"/>
                <a:gd name="connsiteX12" fmla="*/ 574929 w 1271168"/>
                <a:gd name="connsiteY12" fmla="*/ 0 h 2861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1168" h="2861881">
                  <a:moveTo>
                    <a:pt x="0" y="2861882"/>
                  </a:moveTo>
                  <a:cubicBezTo>
                    <a:pt x="0" y="2861882"/>
                    <a:pt x="67151" y="2751201"/>
                    <a:pt x="115157" y="2685002"/>
                  </a:cubicBezTo>
                  <a:cubicBezTo>
                    <a:pt x="169259" y="2610326"/>
                    <a:pt x="226981" y="2538317"/>
                    <a:pt x="277178" y="2461070"/>
                  </a:cubicBezTo>
                  <a:cubicBezTo>
                    <a:pt x="329946" y="2379917"/>
                    <a:pt x="374142" y="2293715"/>
                    <a:pt x="421958" y="2209514"/>
                  </a:cubicBezTo>
                  <a:cubicBezTo>
                    <a:pt x="509492" y="2055495"/>
                    <a:pt x="609695" y="1908715"/>
                    <a:pt x="690848" y="1751267"/>
                  </a:cubicBezTo>
                  <a:cubicBezTo>
                    <a:pt x="741426" y="1653159"/>
                    <a:pt x="784670" y="1551432"/>
                    <a:pt x="830580" y="1451039"/>
                  </a:cubicBezTo>
                  <a:cubicBezTo>
                    <a:pt x="857631" y="1391984"/>
                    <a:pt x="885635" y="1333405"/>
                    <a:pt x="917067" y="1276541"/>
                  </a:cubicBezTo>
                  <a:cubicBezTo>
                    <a:pt x="976408" y="1169003"/>
                    <a:pt x="1046417" y="1067848"/>
                    <a:pt x="1114901" y="965835"/>
                  </a:cubicBezTo>
                  <a:cubicBezTo>
                    <a:pt x="1146810" y="918305"/>
                    <a:pt x="1177671" y="870109"/>
                    <a:pt x="1204627" y="819626"/>
                  </a:cubicBezTo>
                  <a:cubicBezTo>
                    <a:pt x="1243679" y="746665"/>
                    <a:pt x="1272635" y="667703"/>
                    <a:pt x="1271111" y="585311"/>
                  </a:cubicBezTo>
                  <a:cubicBezTo>
                    <a:pt x="1269111" y="473012"/>
                    <a:pt x="1209485" y="371284"/>
                    <a:pt x="1128141" y="292894"/>
                  </a:cubicBezTo>
                  <a:cubicBezTo>
                    <a:pt x="1057561" y="224790"/>
                    <a:pt x="971836" y="175260"/>
                    <a:pt x="882110" y="135065"/>
                  </a:cubicBezTo>
                  <a:cubicBezTo>
                    <a:pt x="779907" y="89249"/>
                    <a:pt x="672560" y="54673"/>
                    <a:pt x="574929" y="0"/>
                  </a:cubicBezTo>
                </a:path>
              </a:pathLst>
            </a:custGeom>
            <a:noFill/>
            <a:ln w="9525" cap="rnd">
              <a:solidFill>
                <a:schemeClr val="accent2">
                  <a:alpha val="3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CFCAC004-4B7F-45C4-834A-116FD2D03F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103" y="53524"/>
              <a:ext cx="1650357" cy="4733534"/>
            </a:xfrm>
            <a:custGeom>
              <a:avLst/>
              <a:gdLst>
                <a:gd name="connsiteX0" fmla="*/ 0 w 919096"/>
                <a:gd name="connsiteY0" fmla="*/ 2636139 h 2636139"/>
                <a:gd name="connsiteX1" fmla="*/ 274415 w 919096"/>
                <a:gd name="connsiteY1" fmla="*/ 2218277 h 2636139"/>
                <a:gd name="connsiteX2" fmla="*/ 607981 w 919096"/>
                <a:gd name="connsiteY2" fmla="*/ 1655921 h 2636139"/>
                <a:gd name="connsiteX3" fmla="*/ 792290 w 919096"/>
                <a:gd name="connsiteY3" fmla="*/ 1163003 h 2636139"/>
                <a:gd name="connsiteX4" fmla="*/ 914400 w 919096"/>
                <a:gd name="connsiteY4" fmla="*/ 808863 h 2636139"/>
                <a:gd name="connsiteX5" fmla="*/ 847344 w 919096"/>
                <a:gd name="connsiteY5" fmla="*/ 516922 h 2636139"/>
                <a:gd name="connsiteX6" fmla="*/ 610362 w 919096"/>
                <a:gd name="connsiteY6" fmla="*/ 366141 h 2636139"/>
                <a:gd name="connsiteX7" fmla="*/ 361379 w 919096"/>
                <a:gd name="connsiteY7" fmla="*/ 222599 h 2636139"/>
                <a:gd name="connsiteX8" fmla="*/ 67056 w 919096"/>
                <a:gd name="connsiteY8" fmla="*/ 0 h 263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9096" h="2636139">
                  <a:moveTo>
                    <a:pt x="0" y="2636139"/>
                  </a:moveTo>
                  <a:cubicBezTo>
                    <a:pt x="0" y="2636139"/>
                    <a:pt x="162020" y="2392394"/>
                    <a:pt x="274415" y="2218277"/>
                  </a:cubicBezTo>
                  <a:cubicBezTo>
                    <a:pt x="392906" y="2034730"/>
                    <a:pt x="518732" y="1854994"/>
                    <a:pt x="607981" y="1655921"/>
                  </a:cubicBezTo>
                  <a:cubicBezTo>
                    <a:pt x="679799" y="1495806"/>
                    <a:pt x="726091" y="1325594"/>
                    <a:pt x="792290" y="1163003"/>
                  </a:cubicBezTo>
                  <a:cubicBezTo>
                    <a:pt x="839724" y="1046607"/>
                    <a:pt x="897922" y="933164"/>
                    <a:pt x="914400" y="808863"/>
                  </a:cubicBezTo>
                  <a:cubicBezTo>
                    <a:pt x="928116" y="705326"/>
                    <a:pt x="913543" y="596932"/>
                    <a:pt x="847344" y="516922"/>
                  </a:cubicBezTo>
                  <a:cubicBezTo>
                    <a:pt x="786956" y="444056"/>
                    <a:pt x="696087" y="407956"/>
                    <a:pt x="610362" y="366141"/>
                  </a:cubicBezTo>
                  <a:cubicBezTo>
                    <a:pt x="524161" y="324136"/>
                    <a:pt x="442722" y="273272"/>
                    <a:pt x="361379" y="222599"/>
                  </a:cubicBezTo>
                  <a:cubicBezTo>
                    <a:pt x="245459" y="150400"/>
                    <a:pt x="126968" y="121348"/>
                    <a:pt x="67056" y="0"/>
                  </a:cubicBezTo>
                </a:path>
              </a:pathLst>
            </a:custGeom>
            <a:noFill/>
            <a:ln w="9525" cap="rnd">
              <a:solidFill>
                <a:schemeClr val="accent2">
                  <a:alpha val="3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D193C743-6F98-4322-B366-AD0353B106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103" y="379002"/>
              <a:ext cx="1123546" cy="4116271"/>
            </a:xfrm>
            <a:custGeom>
              <a:avLst/>
              <a:gdLst>
                <a:gd name="connsiteX0" fmla="*/ 0 w 625711"/>
                <a:gd name="connsiteY0" fmla="*/ 2292382 h 2292381"/>
                <a:gd name="connsiteX1" fmla="*/ 181070 w 625711"/>
                <a:gd name="connsiteY1" fmla="*/ 2019967 h 2292381"/>
                <a:gd name="connsiteX2" fmla="*/ 385000 w 625711"/>
                <a:gd name="connsiteY2" fmla="*/ 1640967 h 2292381"/>
                <a:gd name="connsiteX3" fmla="*/ 514255 w 625711"/>
                <a:gd name="connsiteY3" fmla="*/ 1376839 h 2292381"/>
                <a:gd name="connsiteX4" fmla="*/ 606171 w 625711"/>
                <a:gd name="connsiteY4" fmla="*/ 1015079 h 2292381"/>
                <a:gd name="connsiteX5" fmla="*/ 606171 w 625711"/>
                <a:gd name="connsiteY5" fmla="*/ 673418 h 2292381"/>
                <a:gd name="connsiteX6" fmla="*/ 485489 w 625711"/>
                <a:gd name="connsiteY6" fmla="*/ 475297 h 2292381"/>
                <a:gd name="connsiteX7" fmla="*/ 313182 w 625711"/>
                <a:gd name="connsiteY7" fmla="*/ 328898 h 2292381"/>
                <a:gd name="connsiteX8" fmla="*/ 173831 w 625711"/>
                <a:gd name="connsiteY8" fmla="*/ 189643 h 2292381"/>
                <a:gd name="connsiteX9" fmla="*/ 0 w 625711"/>
                <a:gd name="connsiteY9" fmla="*/ 0 h 229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5711" h="2292381">
                  <a:moveTo>
                    <a:pt x="0" y="2292382"/>
                  </a:moveTo>
                  <a:cubicBezTo>
                    <a:pt x="0" y="2292382"/>
                    <a:pt x="110776" y="2140363"/>
                    <a:pt x="181070" y="2019967"/>
                  </a:cubicBezTo>
                  <a:cubicBezTo>
                    <a:pt x="253460" y="1896047"/>
                    <a:pt x="318325" y="1768031"/>
                    <a:pt x="385000" y="1640967"/>
                  </a:cubicBezTo>
                  <a:cubicBezTo>
                    <a:pt x="430625" y="1554099"/>
                    <a:pt x="478536" y="1468184"/>
                    <a:pt x="514255" y="1376839"/>
                  </a:cubicBezTo>
                  <a:cubicBezTo>
                    <a:pt x="559689" y="1260634"/>
                    <a:pt x="585788" y="1138333"/>
                    <a:pt x="606171" y="1015079"/>
                  </a:cubicBezTo>
                  <a:cubicBezTo>
                    <a:pt x="625031" y="900779"/>
                    <a:pt x="638556" y="784003"/>
                    <a:pt x="606171" y="673418"/>
                  </a:cubicBezTo>
                  <a:cubicBezTo>
                    <a:pt x="584168" y="598075"/>
                    <a:pt x="540258" y="531590"/>
                    <a:pt x="485489" y="475297"/>
                  </a:cubicBezTo>
                  <a:cubicBezTo>
                    <a:pt x="432911" y="421195"/>
                    <a:pt x="369475" y="379095"/>
                    <a:pt x="313182" y="328898"/>
                  </a:cubicBezTo>
                  <a:cubicBezTo>
                    <a:pt x="264128" y="285179"/>
                    <a:pt x="219361" y="237077"/>
                    <a:pt x="173831" y="189643"/>
                  </a:cubicBezTo>
                  <a:cubicBezTo>
                    <a:pt x="109347" y="122111"/>
                    <a:pt x="0" y="0"/>
                    <a:pt x="0" y="0"/>
                  </a:cubicBezTo>
                </a:path>
              </a:pathLst>
            </a:custGeom>
            <a:noFill/>
            <a:ln w="9525" cap="rnd">
              <a:solidFill>
                <a:schemeClr val="accent2">
                  <a:alpha val="3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FD3C2310-33DE-4B73-A297-67D5721A8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103" y="798206"/>
              <a:ext cx="756945" cy="3350210"/>
            </a:xfrm>
            <a:custGeom>
              <a:avLst/>
              <a:gdLst>
                <a:gd name="connsiteX0" fmla="*/ 0 w 421548"/>
                <a:gd name="connsiteY0" fmla="*/ 0 h 1865756"/>
                <a:gd name="connsiteX1" fmla="*/ 258699 w 421548"/>
                <a:gd name="connsiteY1" fmla="*/ 330803 h 1865756"/>
                <a:gd name="connsiteX2" fmla="*/ 408051 w 421548"/>
                <a:gd name="connsiteY2" fmla="*/ 617887 h 1865756"/>
                <a:gd name="connsiteX3" fmla="*/ 408051 w 421548"/>
                <a:gd name="connsiteY3" fmla="*/ 910781 h 1865756"/>
                <a:gd name="connsiteX4" fmla="*/ 336233 w 421548"/>
                <a:gd name="connsiteY4" fmla="*/ 1269683 h 1865756"/>
                <a:gd name="connsiteX5" fmla="*/ 186881 w 421548"/>
                <a:gd name="connsiteY5" fmla="*/ 1582674 h 1865756"/>
                <a:gd name="connsiteX6" fmla="*/ 0 w 421548"/>
                <a:gd name="connsiteY6" fmla="*/ 1865757 h 1865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1548" h="1865756">
                  <a:moveTo>
                    <a:pt x="0" y="0"/>
                  </a:moveTo>
                  <a:cubicBezTo>
                    <a:pt x="0" y="0"/>
                    <a:pt x="155734" y="188309"/>
                    <a:pt x="258699" y="330803"/>
                  </a:cubicBezTo>
                  <a:cubicBezTo>
                    <a:pt x="322517" y="419100"/>
                    <a:pt x="383096" y="512255"/>
                    <a:pt x="408051" y="617887"/>
                  </a:cubicBezTo>
                  <a:cubicBezTo>
                    <a:pt x="430625" y="713613"/>
                    <a:pt x="420815" y="812768"/>
                    <a:pt x="408051" y="910781"/>
                  </a:cubicBezTo>
                  <a:cubicBezTo>
                    <a:pt x="392240" y="1032129"/>
                    <a:pt x="376142" y="1154049"/>
                    <a:pt x="336233" y="1269683"/>
                  </a:cubicBezTo>
                  <a:cubicBezTo>
                    <a:pt x="298418" y="1379125"/>
                    <a:pt x="246412" y="1483138"/>
                    <a:pt x="186881" y="1582674"/>
                  </a:cubicBezTo>
                  <a:cubicBezTo>
                    <a:pt x="122777" y="1689640"/>
                    <a:pt x="0" y="1865757"/>
                    <a:pt x="0" y="1865757"/>
                  </a:cubicBezTo>
                </a:path>
              </a:pathLst>
            </a:custGeom>
            <a:noFill/>
            <a:ln w="9525" cap="rnd">
              <a:solidFill>
                <a:schemeClr val="accent2">
                  <a:alpha val="35000"/>
                </a:schemeClr>
              </a:solidFill>
              <a:prstDash val="lgDash"/>
              <a:round/>
            </a:ln>
          </p:spPr>
          <p:txBody>
            <a:bodyPr rtlCol="0" anchor="ctr"/>
            <a:lstStyle/>
            <a:p>
              <a:endParaRPr lang="en-US"/>
            </a:p>
          </p:txBody>
        </p:sp>
        <p:sp>
          <p:nvSpPr>
            <p:cNvPr id="26" name="Freeform: Shape 25">
              <a:extLst>
                <a:ext uri="{FF2B5EF4-FFF2-40B4-BE49-F238E27FC236}">
                  <a16:creationId xmlns:a16="http://schemas.microsoft.com/office/drawing/2014/main" id="{E78B8B6B-A236-4752-937C-83AF1C4EC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103" y="1247513"/>
              <a:ext cx="515229" cy="2438941"/>
            </a:xfrm>
            <a:custGeom>
              <a:avLst/>
              <a:gdLst>
                <a:gd name="connsiteX0" fmla="*/ 11621 w 286935"/>
                <a:gd name="connsiteY0" fmla="*/ 1358265 h 1358264"/>
                <a:gd name="connsiteX1" fmla="*/ 163830 w 286935"/>
                <a:gd name="connsiteY1" fmla="*/ 1157287 h 1358264"/>
                <a:gd name="connsiteX2" fmla="*/ 258604 w 286935"/>
                <a:gd name="connsiteY2" fmla="*/ 858679 h 1358264"/>
                <a:gd name="connsiteX3" fmla="*/ 284417 w 286935"/>
                <a:gd name="connsiteY3" fmla="*/ 577310 h 1358264"/>
                <a:gd name="connsiteX4" fmla="*/ 215456 w 286935"/>
                <a:gd name="connsiteY4" fmla="*/ 330422 h 1358264"/>
                <a:gd name="connsiteX5" fmla="*/ 0 w 286935"/>
                <a:gd name="connsiteY5" fmla="*/ 0 h 1358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6935" h="1358264">
                  <a:moveTo>
                    <a:pt x="11621" y="1358265"/>
                  </a:moveTo>
                  <a:cubicBezTo>
                    <a:pt x="11621" y="1358265"/>
                    <a:pt x="104299" y="1269016"/>
                    <a:pt x="163830" y="1157287"/>
                  </a:cubicBezTo>
                  <a:cubicBezTo>
                    <a:pt x="213074" y="1064800"/>
                    <a:pt x="237458" y="961453"/>
                    <a:pt x="258604" y="858679"/>
                  </a:cubicBezTo>
                  <a:cubicBezTo>
                    <a:pt x="277749" y="765905"/>
                    <a:pt x="293180" y="671512"/>
                    <a:pt x="284417" y="577310"/>
                  </a:cubicBezTo>
                  <a:cubicBezTo>
                    <a:pt x="276511" y="491680"/>
                    <a:pt x="250412" y="409099"/>
                    <a:pt x="215456" y="330422"/>
                  </a:cubicBezTo>
                  <a:cubicBezTo>
                    <a:pt x="153353" y="190405"/>
                    <a:pt x="0" y="0"/>
                    <a:pt x="0" y="0"/>
                  </a:cubicBezTo>
                </a:path>
              </a:pathLst>
            </a:custGeom>
            <a:noFill/>
            <a:ln w="9525" cap="rnd">
              <a:solidFill>
                <a:schemeClr val="accent2">
                  <a:alpha val="35000"/>
                </a:schemeClr>
              </a:solidFill>
              <a:prstDash val="lgDash"/>
              <a:round/>
            </a:ln>
          </p:spPr>
          <p:txBody>
            <a:bodyPr rtlCol="0" anchor="ctr"/>
            <a:lstStyle/>
            <a:p>
              <a:endParaRPr lang="en-US"/>
            </a:p>
          </p:txBody>
        </p:sp>
        <p:sp>
          <p:nvSpPr>
            <p:cNvPr id="27" name="Freeform: Shape 26">
              <a:extLst>
                <a:ext uri="{FF2B5EF4-FFF2-40B4-BE49-F238E27FC236}">
                  <a16:creationId xmlns:a16="http://schemas.microsoft.com/office/drawing/2014/main" id="{416B9790-C202-4F5D-8BEC-130557782D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103" y="1752232"/>
              <a:ext cx="300409" cy="1599679"/>
            </a:xfrm>
            <a:custGeom>
              <a:avLst/>
              <a:gdLst>
                <a:gd name="connsiteX0" fmla="*/ 0 w 167300"/>
                <a:gd name="connsiteY0" fmla="*/ 0 h 890873"/>
                <a:gd name="connsiteX1" fmla="*/ 143732 w 167300"/>
                <a:gd name="connsiteY1" fmla="*/ 233077 h 890873"/>
                <a:gd name="connsiteX2" fmla="*/ 160973 w 167300"/>
                <a:gd name="connsiteY2" fmla="*/ 482822 h 890873"/>
                <a:gd name="connsiteX3" fmla="*/ 0 w 167300"/>
                <a:gd name="connsiteY3" fmla="*/ 890873 h 890873"/>
              </a:gdLst>
              <a:ahLst/>
              <a:cxnLst>
                <a:cxn ang="0">
                  <a:pos x="connsiteX0" y="connsiteY0"/>
                </a:cxn>
                <a:cxn ang="0">
                  <a:pos x="connsiteX1" y="connsiteY1"/>
                </a:cxn>
                <a:cxn ang="0">
                  <a:pos x="connsiteX2" y="connsiteY2"/>
                </a:cxn>
                <a:cxn ang="0">
                  <a:pos x="connsiteX3" y="connsiteY3"/>
                </a:cxn>
              </a:cxnLst>
              <a:rect l="l" t="t" r="r" b="b"/>
              <a:pathLst>
                <a:path w="167300" h="890873">
                  <a:moveTo>
                    <a:pt x="0" y="0"/>
                  </a:moveTo>
                  <a:cubicBezTo>
                    <a:pt x="0" y="0"/>
                    <a:pt x="110585" y="127254"/>
                    <a:pt x="143732" y="233077"/>
                  </a:cubicBezTo>
                  <a:cubicBezTo>
                    <a:pt x="168974" y="313563"/>
                    <a:pt x="172593" y="399098"/>
                    <a:pt x="160973" y="482822"/>
                  </a:cubicBezTo>
                  <a:cubicBezTo>
                    <a:pt x="136970" y="655892"/>
                    <a:pt x="0" y="890873"/>
                    <a:pt x="0" y="890873"/>
                  </a:cubicBezTo>
                </a:path>
              </a:pathLst>
            </a:custGeom>
            <a:noFill/>
            <a:ln w="9525" cap="rnd">
              <a:solidFill>
                <a:schemeClr val="accent2">
                  <a:alpha val="35000"/>
                </a:schemeClr>
              </a:solidFill>
              <a:prstDash val="lgDash"/>
              <a:round/>
            </a:ln>
          </p:spPr>
          <p:txBody>
            <a:bodyPr rtlCol="0" anchor="ctr"/>
            <a:lstStyle/>
            <a:p>
              <a:endParaRPr lang="en-US"/>
            </a:p>
          </p:txBody>
        </p:sp>
        <p:sp>
          <p:nvSpPr>
            <p:cNvPr id="28" name="Freeform: Shape 27">
              <a:extLst>
                <a:ext uri="{FF2B5EF4-FFF2-40B4-BE49-F238E27FC236}">
                  <a16:creationId xmlns:a16="http://schemas.microsoft.com/office/drawing/2014/main" id="{FE0884AE-BEEF-4D8B-B59B-1EFC91429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131253" y="14016"/>
              <a:ext cx="5523537" cy="3012568"/>
            </a:xfrm>
            <a:custGeom>
              <a:avLst/>
              <a:gdLst>
                <a:gd name="connsiteX0" fmla="*/ 3076099 w 3076098"/>
                <a:gd name="connsiteY0" fmla="*/ 12287 h 1677721"/>
                <a:gd name="connsiteX1" fmla="*/ 3054287 w 3076098"/>
                <a:gd name="connsiteY1" fmla="*/ 609029 h 1677721"/>
                <a:gd name="connsiteX2" fmla="*/ 3054287 w 3076098"/>
                <a:gd name="connsiteY2" fmla="*/ 824770 h 1677721"/>
                <a:gd name="connsiteX3" fmla="*/ 3002375 w 3076098"/>
                <a:gd name="connsiteY3" fmla="*/ 1158240 h 1677721"/>
                <a:gd name="connsiteX4" fmla="*/ 2945797 w 3076098"/>
                <a:gd name="connsiteY4" fmla="*/ 1277112 h 1677721"/>
                <a:gd name="connsiteX5" fmla="*/ 2706815 w 3076098"/>
                <a:gd name="connsiteY5" fmla="*/ 1492853 h 1677721"/>
                <a:gd name="connsiteX6" fmla="*/ 2451735 w 3076098"/>
                <a:gd name="connsiteY6" fmla="*/ 1618583 h 1677721"/>
                <a:gd name="connsiteX7" fmla="*/ 2128457 w 3076098"/>
                <a:gd name="connsiteY7" fmla="*/ 1677448 h 1677721"/>
                <a:gd name="connsiteX8" fmla="*/ 1672495 w 3076098"/>
                <a:gd name="connsiteY8" fmla="*/ 1505522 h 1677721"/>
                <a:gd name="connsiteX9" fmla="*/ 1445038 w 3076098"/>
                <a:gd name="connsiteY9" fmla="*/ 1230916 h 1677721"/>
                <a:gd name="connsiteX10" fmla="*/ 1381506 w 3076098"/>
                <a:gd name="connsiteY10" fmla="*/ 1044035 h 1677721"/>
                <a:gd name="connsiteX11" fmla="*/ 1260253 w 3076098"/>
                <a:gd name="connsiteY11" fmla="*/ 837533 h 1677721"/>
                <a:gd name="connsiteX12" fmla="*/ 1108520 w 3076098"/>
                <a:gd name="connsiteY12" fmla="*/ 772954 h 1677721"/>
                <a:gd name="connsiteX13" fmla="*/ 955358 w 3076098"/>
                <a:gd name="connsiteY13" fmla="*/ 751427 h 1677721"/>
                <a:gd name="connsiteX14" fmla="*/ 763810 w 3076098"/>
                <a:gd name="connsiteY14" fmla="*/ 764762 h 1677721"/>
                <a:gd name="connsiteX15" fmla="*/ 651224 w 3076098"/>
                <a:gd name="connsiteY15" fmla="*/ 728186 h 1677721"/>
                <a:gd name="connsiteX16" fmla="*/ 510730 w 3076098"/>
                <a:gd name="connsiteY16" fmla="*/ 587788 h 1677721"/>
                <a:gd name="connsiteX17" fmla="*/ 323183 w 3076098"/>
                <a:gd name="connsiteY17" fmla="*/ 353187 h 1677721"/>
                <a:gd name="connsiteX18" fmla="*/ 0 w 3076098"/>
                <a:gd name="connsiteY18" fmla="*/ 0 h 167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76098" h="1677721">
                  <a:moveTo>
                    <a:pt x="3076099" y="12287"/>
                  </a:moveTo>
                  <a:cubicBezTo>
                    <a:pt x="3069336" y="183071"/>
                    <a:pt x="3053525" y="438150"/>
                    <a:pt x="3054287" y="609029"/>
                  </a:cubicBezTo>
                  <a:cubicBezTo>
                    <a:pt x="3054572" y="680942"/>
                    <a:pt x="3056477" y="752856"/>
                    <a:pt x="3054287" y="824770"/>
                  </a:cubicBezTo>
                  <a:cubicBezTo>
                    <a:pt x="3050858" y="937832"/>
                    <a:pt x="3038285" y="1051084"/>
                    <a:pt x="3002375" y="1158240"/>
                  </a:cubicBezTo>
                  <a:cubicBezTo>
                    <a:pt x="2988374" y="1200055"/>
                    <a:pt x="2969895" y="1240155"/>
                    <a:pt x="2945797" y="1277112"/>
                  </a:cubicBezTo>
                  <a:cubicBezTo>
                    <a:pt x="2886742" y="1367885"/>
                    <a:pt x="2798636" y="1434846"/>
                    <a:pt x="2706815" y="1492853"/>
                  </a:cubicBezTo>
                  <a:cubicBezTo>
                    <a:pt x="2626424" y="1543717"/>
                    <a:pt x="2541080" y="1586103"/>
                    <a:pt x="2451735" y="1618583"/>
                  </a:cubicBezTo>
                  <a:cubicBezTo>
                    <a:pt x="2347817" y="1656398"/>
                    <a:pt x="2238851" y="1680591"/>
                    <a:pt x="2128457" y="1677448"/>
                  </a:cubicBezTo>
                  <a:cubicBezTo>
                    <a:pt x="1962436" y="1672781"/>
                    <a:pt x="1804702" y="1606677"/>
                    <a:pt x="1672495" y="1505522"/>
                  </a:cubicBezTo>
                  <a:cubicBezTo>
                    <a:pt x="1576483" y="1432084"/>
                    <a:pt x="1493520" y="1341501"/>
                    <a:pt x="1445038" y="1230916"/>
                  </a:cubicBezTo>
                  <a:cubicBezTo>
                    <a:pt x="1418653" y="1170623"/>
                    <a:pt x="1401794" y="1106710"/>
                    <a:pt x="1381506" y="1044035"/>
                  </a:cubicBezTo>
                  <a:cubicBezTo>
                    <a:pt x="1356360" y="966026"/>
                    <a:pt x="1324261" y="887730"/>
                    <a:pt x="1260253" y="837533"/>
                  </a:cubicBezTo>
                  <a:cubicBezTo>
                    <a:pt x="1216628" y="803243"/>
                    <a:pt x="1162717" y="786194"/>
                    <a:pt x="1108520" y="772954"/>
                  </a:cubicBezTo>
                  <a:cubicBezTo>
                    <a:pt x="1058228" y="760667"/>
                    <a:pt x="1007078" y="750570"/>
                    <a:pt x="955358" y="751427"/>
                  </a:cubicBezTo>
                  <a:cubicBezTo>
                    <a:pt x="891064" y="752475"/>
                    <a:pt x="827818" y="770001"/>
                    <a:pt x="763810" y="764762"/>
                  </a:cubicBezTo>
                  <a:cubicBezTo>
                    <a:pt x="723995" y="761524"/>
                    <a:pt x="685514" y="748760"/>
                    <a:pt x="651224" y="728186"/>
                  </a:cubicBezTo>
                  <a:cubicBezTo>
                    <a:pt x="594074" y="693896"/>
                    <a:pt x="552545" y="639985"/>
                    <a:pt x="510730" y="587788"/>
                  </a:cubicBezTo>
                  <a:cubicBezTo>
                    <a:pt x="448151" y="509683"/>
                    <a:pt x="384524" y="432245"/>
                    <a:pt x="323183" y="353187"/>
                  </a:cubicBezTo>
                  <a:cubicBezTo>
                    <a:pt x="246221" y="253937"/>
                    <a:pt x="94202" y="82868"/>
                    <a:pt x="0" y="0"/>
                  </a:cubicBezTo>
                </a:path>
              </a:pathLst>
            </a:custGeom>
            <a:noFill/>
            <a:ln w="9525" cap="rnd">
              <a:solidFill>
                <a:schemeClr val="accent2">
                  <a:alpha val="35000"/>
                </a:schemeClr>
              </a:solidFill>
              <a:prstDash val="lgDash"/>
              <a:round/>
            </a:ln>
          </p:spPr>
          <p:txBody>
            <a:bodyPr rtlCol="0" anchor="ctr"/>
            <a:lstStyle/>
            <a:p>
              <a:endParaRPr lang="en-US"/>
            </a:p>
          </p:txBody>
        </p:sp>
        <p:sp>
          <p:nvSpPr>
            <p:cNvPr id="29" name="Freeform: Shape 28">
              <a:extLst>
                <a:ext uri="{FF2B5EF4-FFF2-40B4-BE49-F238E27FC236}">
                  <a16:creationId xmlns:a16="http://schemas.microsoft.com/office/drawing/2014/main" id="{3DC19431-34DB-4F62-A4D8-ED38ECCB9A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87455" y="75587"/>
              <a:ext cx="4681672" cy="2637228"/>
            </a:xfrm>
            <a:custGeom>
              <a:avLst/>
              <a:gdLst>
                <a:gd name="connsiteX0" fmla="*/ 2568321 w 2607257"/>
                <a:gd name="connsiteY0" fmla="*/ 18002 h 1468691"/>
                <a:gd name="connsiteX1" fmla="*/ 2590609 w 2607257"/>
                <a:gd name="connsiteY1" fmla="*/ 258509 h 1468691"/>
                <a:gd name="connsiteX2" fmla="*/ 2606802 w 2607257"/>
                <a:gd name="connsiteY2" fmla="*/ 563118 h 1468691"/>
                <a:gd name="connsiteX3" fmla="*/ 2587181 w 2607257"/>
                <a:gd name="connsiteY3" fmla="*/ 910400 h 1468691"/>
                <a:gd name="connsiteX4" fmla="*/ 2568702 w 2607257"/>
                <a:gd name="connsiteY4" fmla="*/ 1001554 h 1468691"/>
                <a:gd name="connsiteX5" fmla="*/ 2407063 w 2607257"/>
                <a:gd name="connsiteY5" fmla="*/ 1262348 h 1468691"/>
                <a:gd name="connsiteX6" fmla="*/ 2211896 w 2607257"/>
                <a:gd name="connsiteY6" fmla="*/ 1390078 h 1468691"/>
                <a:gd name="connsiteX7" fmla="*/ 1936623 w 2607257"/>
                <a:gd name="connsiteY7" fmla="*/ 1466660 h 1468691"/>
                <a:gd name="connsiteX8" fmla="*/ 1749933 w 2607257"/>
                <a:gd name="connsiteY8" fmla="*/ 1447514 h 1468691"/>
                <a:gd name="connsiteX9" fmla="*/ 1594295 w 2607257"/>
                <a:gd name="connsiteY9" fmla="*/ 1351788 h 1468691"/>
                <a:gd name="connsiteX10" fmla="*/ 1512951 w 2607257"/>
                <a:gd name="connsiteY10" fmla="*/ 1227392 h 1468691"/>
                <a:gd name="connsiteX11" fmla="*/ 1500949 w 2607257"/>
                <a:gd name="connsiteY11" fmla="*/ 992886 h 1468691"/>
                <a:gd name="connsiteX12" fmla="*/ 1541621 w 2607257"/>
                <a:gd name="connsiteY12" fmla="*/ 803910 h 1468691"/>
                <a:gd name="connsiteX13" fmla="*/ 1541621 w 2607257"/>
                <a:gd name="connsiteY13" fmla="*/ 665131 h 1468691"/>
                <a:gd name="connsiteX14" fmla="*/ 1429131 w 2607257"/>
                <a:gd name="connsiteY14" fmla="*/ 526352 h 1468691"/>
                <a:gd name="connsiteX15" fmla="*/ 1163383 w 2607257"/>
                <a:gd name="connsiteY15" fmla="*/ 449771 h 1468691"/>
                <a:gd name="connsiteX16" fmla="*/ 811530 w 2607257"/>
                <a:gd name="connsiteY16" fmla="*/ 406718 h 1468691"/>
                <a:gd name="connsiteX17" fmla="*/ 574548 w 2607257"/>
                <a:gd name="connsiteY17" fmla="*/ 354044 h 1468691"/>
                <a:gd name="connsiteX18" fmla="*/ 284893 w 2607257"/>
                <a:gd name="connsiteY18" fmla="*/ 224885 h 1468691"/>
                <a:gd name="connsiteX19" fmla="*/ 0 w 2607257"/>
                <a:gd name="connsiteY19" fmla="*/ 0 h 146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607257" h="1468691">
                  <a:moveTo>
                    <a:pt x="2568321" y="18002"/>
                  </a:moveTo>
                  <a:cubicBezTo>
                    <a:pt x="2574989" y="70009"/>
                    <a:pt x="2587752" y="206121"/>
                    <a:pt x="2590609" y="258509"/>
                  </a:cubicBezTo>
                  <a:cubicBezTo>
                    <a:pt x="2596134" y="360045"/>
                    <a:pt x="2604707" y="461486"/>
                    <a:pt x="2606802" y="563118"/>
                  </a:cubicBezTo>
                  <a:cubicBezTo>
                    <a:pt x="2609088" y="679228"/>
                    <a:pt x="2602802" y="795338"/>
                    <a:pt x="2587181" y="910400"/>
                  </a:cubicBezTo>
                  <a:cubicBezTo>
                    <a:pt x="2582990" y="941165"/>
                    <a:pt x="2577274" y="971645"/>
                    <a:pt x="2568702" y="1001554"/>
                  </a:cubicBezTo>
                  <a:cubicBezTo>
                    <a:pt x="2540222" y="1101471"/>
                    <a:pt x="2482501" y="1190816"/>
                    <a:pt x="2407063" y="1262348"/>
                  </a:cubicBezTo>
                  <a:cubicBezTo>
                    <a:pt x="2350294" y="1316165"/>
                    <a:pt x="2283047" y="1357313"/>
                    <a:pt x="2211896" y="1390078"/>
                  </a:cubicBezTo>
                  <a:cubicBezTo>
                    <a:pt x="2124742" y="1430179"/>
                    <a:pt x="2032159" y="1458754"/>
                    <a:pt x="1936623" y="1466660"/>
                  </a:cubicBezTo>
                  <a:cubicBezTo>
                    <a:pt x="1873567" y="1471898"/>
                    <a:pt x="1809845" y="1467517"/>
                    <a:pt x="1749933" y="1447514"/>
                  </a:cubicBezTo>
                  <a:cubicBezTo>
                    <a:pt x="1691449" y="1428083"/>
                    <a:pt x="1638109" y="1395222"/>
                    <a:pt x="1594295" y="1351788"/>
                  </a:cubicBezTo>
                  <a:cubicBezTo>
                    <a:pt x="1558576" y="1316450"/>
                    <a:pt x="1530001" y="1274540"/>
                    <a:pt x="1512951" y="1227392"/>
                  </a:cubicBezTo>
                  <a:cubicBezTo>
                    <a:pt x="1485900" y="1152811"/>
                    <a:pt x="1487519" y="1071467"/>
                    <a:pt x="1500949" y="992886"/>
                  </a:cubicBezTo>
                  <a:cubicBezTo>
                    <a:pt x="1511808" y="929354"/>
                    <a:pt x="1529810" y="867251"/>
                    <a:pt x="1541621" y="803910"/>
                  </a:cubicBezTo>
                  <a:cubicBezTo>
                    <a:pt x="1550194" y="757714"/>
                    <a:pt x="1554194" y="710279"/>
                    <a:pt x="1541621" y="665131"/>
                  </a:cubicBezTo>
                  <a:cubicBezTo>
                    <a:pt x="1525143" y="605981"/>
                    <a:pt x="1481233" y="559403"/>
                    <a:pt x="1429131" y="526352"/>
                  </a:cubicBezTo>
                  <a:cubicBezTo>
                    <a:pt x="1350455" y="476536"/>
                    <a:pt x="1256157" y="461772"/>
                    <a:pt x="1163383" y="449771"/>
                  </a:cubicBezTo>
                  <a:cubicBezTo>
                    <a:pt x="1046131" y="434626"/>
                    <a:pt x="928306" y="424720"/>
                    <a:pt x="811530" y="406718"/>
                  </a:cubicBezTo>
                  <a:cubicBezTo>
                    <a:pt x="731425" y="394335"/>
                    <a:pt x="652081" y="377571"/>
                    <a:pt x="574548" y="354044"/>
                  </a:cubicBezTo>
                  <a:cubicBezTo>
                    <a:pt x="472916" y="323279"/>
                    <a:pt x="375094" y="280702"/>
                    <a:pt x="284893" y="224885"/>
                  </a:cubicBezTo>
                  <a:cubicBezTo>
                    <a:pt x="181832" y="161068"/>
                    <a:pt x="90868" y="80296"/>
                    <a:pt x="0" y="0"/>
                  </a:cubicBezTo>
                </a:path>
              </a:pathLst>
            </a:custGeom>
            <a:noFill/>
            <a:ln w="9525" cap="rnd">
              <a:solidFill>
                <a:schemeClr val="accent2">
                  <a:alpha val="35000"/>
                </a:schemeClr>
              </a:solidFill>
              <a:prstDash val="lgDash"/>
              <a:round/>
            </a:ln>
          </p:spPr>
          <p:txBody>
            <a:bodyPr rtlCol="0" anchor="ctr"/>
            <a:lstStyle/>
            <a:p>
              <a:endParaRPr lang="en-US"/>
            </a:p>
          </p:txBody>
        </p:sp>
        <p:sp>
          <p:nvSpPr>
            <p:cNvPr id="30" name="Freeform: Shape 29">
              <a:extLst>
                <a:ext uri="{FF2B5EF4-FFF2-40B4-BE49-F238E27FC236}">
                  <a16:creationId xmlns:a16="http://schemas.microsoft.com/office/drawing/2014/main" id="{5BF5735E-2BC7-4236-B830-616EBBBC7B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10305" y="31802"/>
              <a:ext cx="3763077" cy="2110194"/>
            </a:xfrm>
            <a:custGeom>
              <a:avLst/>
              <a:gdLst>
                <a:gd name="connsiteX0" fmla="*/ 1950434 w 2095685"/>
                <a:gd name="connsiteY0" fmla="*/ 0 h 1175182"/>
                <a:gd name="connsiteX1" fmla="*/ 2077307 w 2095685"/>
                <a:gd name="connsiteY1" fmla="*/ 479108 h 1175182"/>
                <a:gd name="connsiteX2" fmla="*/ 2089309 w 2095685"/>
                <a:gd name="connsiteY2" fmla="*/ 826008 h 1175182"/>
                <a:gd name="connsiteX3" fmla="*/ 1987582 w 2095685"/>
                <a:gd name="connsiteY3" fmla="*/ 1101185 h 1175182"/>
                <a:gd name="connsiteX4" fmla="*/ 1818037 w 2095685"/>
                <a:gd name="connsiteY4" fmla="*/ 1173004 h 1175182"/>
                <a:gd name="connsiteX5" fmla="*/ 1694402 w 2095685"/>
                <a:gd name="connsiteY5" fmla="*/ 1157097 h 1175182"/>
                <a:gd name="connsiteX6" fmla="*/ 1594676 w 2095685"/>
                <a:gd name="connsiteY6" fmla="*/ 1013555 h 1175182"/>
                <a:gd name="connsiteX7" fmla="*/ 1664494 w 2095685"/>
                <a:gd name="connsiteY7" fmla="*/ 790289 h 1175182"/>
                <a:gd name="connsiteX8" fmla="*/ 1684401 w 2095685"/>
                <a:gd name="connsiteY8" fmla="*/ 527114 h 1175182"/>
                <a:gd name="connsiteX9" fmla="*/ 1550765 w 2095685"/>
                <a:gd name="connsiteY9" fmla="*/ 343662 h 1175182"/>
                <a:gd name="connsiteX10" fmla="*/ 1315402 w 2095685"/>
                <a:gd name="connsiteY10" fmla="*/ 265938 h 1175182"/>
                <a:gd name="connsiteX11" fmla="*/ 876586 w 2095685"/>
                <a:gd name="connsiteY11" fmla="*/ 200120 h 1175182"/>
                <a:gd name="connsiteX12" fmla="*/ 591312 w 2095685"/>
                <a:gd name="connsiteY12" fmla="*/ 186119 h 1175182"/>
                <a:gd name="connsiteX13" fmla="*/ 0 w 2095685"/>
                <a:gd name="connsiteY13" fmla="*/ 16669 h 1175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95685" h="1175182">
                  <a:moveTo>
                    <a:pt x="1950434" y="0"/>
                  </a:moveTo>
                  <a:cubicBezTo>
                    <a:pt x="1973485" y="77629"/>
                    <a:pt x="2063115" y="399383"/>
                    <a:pt x="2077307" y="479108"/>
                  </a:cubicBezTo>
                  <a:cubicBezTo>
                    <a:pt x="2097786" y="593693"/>
                    <a:pt x="2100167" y="710089"/>
                    <a:pt x="2089309" y="826008"/>
                  </a:cubicBezTo>
                  <a:cubicBezTo>
                    <a:pt x="2079784" y="927545"/>
                    <a:pt x="2061401" y="1032891"/>
                    <a:pt x="1987582" y="1101185"/>
                  </a:cubicBezTo>
                  <a:cubicBezTo>
                    <a:pt x="1941481" y="1143762"/>
                    <a:pt x="1880616" y="1165670"/>
                    <a:pt x="1818037" y="1173004"/>
                  </a:cubicBezTo>
                  <a:cubicBezTo>
                    <a:pt x="1775746" y="1177957"/>
                    <a:pt x="1732693" y="1175195"/>
                    <a:pt x="1694402" y="1157097"/>
                  </a:cubicBezTo>
                  <a:cubicBezTo>
                    <a:pt x="1638110" y="1130427"/>
                    <a:pt x="1600295" y="1075373"/>
                    <a:pt x="1594676" y="1013555"/>
                  </a:cubicBezTo>
                  <a:cubicBezTo>
                    <a:pt x="1587532" y="934879"/>
                    <a:pt x="1635633" y="864870"/>
                    <a:pt x="1664494" y="790289"/>
                  </a:cubicBezTo>
                  <a:cubicBezTo>
                    <a:pt x="1696974" y="706279"/>
                    <a:pt x="1708594" y="613791"/>
                    <a:pt x="1684401" y="527114"/>
                  </a:cubicBezTo>
                  <a:cubicBezTo>
                    <a:pt x="1663351" y="451580"/>
                    <a:pt x="1616488" y="386620"/>
                    <a:pt x="1550765" y="343662"/>
                  </a:cubicBezTo>
                  <a:cubicBezTo>
                    <a:pt x="1480947" y="298133"/>
                    <a:pt x="1397508" y="282131"/>
                    <a:pt x="1315402" y="265938"/>
                  </a:cubicBezTo>
                  <a:cubicBezTo>
                    <a:pt x="1170051" y="237173"/>
                    <a:pt x="1024128" y="212027"/>
                    <a:pt x="876586" y="200120"/>
                  </a:cubicBezTo>
                  <a:cubicBezTo>
                    <a:pt x="781717" y="192500"/>
                    <a:pt x="686276" y="193643"/>
                    <a:pt x="591312" y="186119"/>
                  </a:cubicBezTo>
                  <a:cubicBezTo>
                    <a:pt x="465296" y="176213"/>
                    <a:pt x="160211" y="193453"/>
                    <a:pt x="0" y="16669"/>
                  </a:cubicBezTo>
                </a:path>
              </a:pathLst>
            </a:custGeom>
            <a:noFill/>
            <a:ln w="9525" cap="rnd">
              <a:solidFill>
                <a:schemeClr val="accent2">
                  <a:alpha val="35000"/>
                </a:schemeClr>
              </a:solidFill>
              <a:prstDash val="lgDash"/>
              <a:round/>
            </a:ln>
          </p:spPr>
          <p:txBody>
            <a:bodyPr rtlCol="0" anchor="ctr"/>
            <a:lstStyle/>
            <a:p>
              <a:endParaRPr lang="en-US"/>
            </a:p>
          </p:txBody>
        </p:sp>
      </p:grpSp>
      <p:grpSp>
        <p:nvGrpSpPr>
          <p:cNvPr id="32" name="Bottom Right">
            <a:extLst>
              <a:ext uri="{FF2B5EF4-FFF2-40B4-BE49-F238E27FC236}">
                <a16:creationId xmlns:a16="http://schemas.microsoft.com/office/drawing/2014/main" id="{83664CB5-2BA0-493E-BEC5-BACF868A12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sp>
          <p:nvSpPr>
            <p:cNvPr id="33" name="Freeform: Shape 32">
              <a:extLst>
                <a:ext uri="{FF2B5EF4-FFF2-40B4-BE49-F238E27FC236}">
                  <a16:creationId xmlns:a16="http://schemas.microsoft.com/office/drawing/2014/main" id="{44DC3445-FC3D-4F90-BC75-AD8EDD18A9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lumMod val="65000"/>
                    <a:lumOff val="35000"/>
                  </a:schemeClr>
                </a:solidFill>
                <a:latin typeface="AvenirNext LT Pro Medium" panose="020B0504020202020204" pitchFamily="34" charset="0"/>
              </a:endParaRPr>
            </a:p>
          </p:txBody>
        </p:sp>
        <p:grpSp>
          <p:nvGrpSpPr>
            <p:cNvPr id="34" name="Graphic 157">
              <a:extLst>
                <a:ext uri="{FF2B5EF4-FFF2-40B4-BE49-F238E27FC236}">
                  <a16:creationId xmlns:a16="http://schemas.microsoft.com/office/drawing/2014/main" id="{70D6C503-0ABE-48A7-BA0B-D5A26B558BE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36" name="Freeform: Shape 35">
                <a:extLst>
                  <a:ext uri="{FF2B5EF4-FFF2-40B4-BE49-F238E27FC236}">
                    <a16:creationId xmlns:a16="http://schemas.microsoft.com/office/drawing/2014/main" id="{6DEB1DC4-C3A0-4645-B456-02A9FFA2C9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37" name="Freeform: Shape 36">
                <a:extLst>
                  <a:ext uri="{FF2B5EF4-FFF2-40B4-BE49-F238E27FC236}">
                    <a16:creationId xmlns:a16="http://schemas.microsoft.com/office/drawing/2014/main" id="{2ECF4175-31D6-4A9B-87A4-4C29667497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8" name="Freeform: Shape 37">
                <a:extLst>
                  <a:ext uri="{FF2B5EF4-FFF2-40B4-BE49-F238E27FC236}">
                    <a16:creationId xmlns:a16="http://schemas.microsoft.com/office/drawing/2014/main" id="{508D2906-75CA-4435-A320-08EBBA06B6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39" name="Freeform: Shape 38">
                <a:extLst>
                  <a:ext uri="{FF2B5EF4-FFF2-40B4-BE49-F238E27FC236}">
                    <a16:creationId xmlns:a16="http://schemas.microsoft.com/office/drawing/2014/main" id="{51B8B373-782A-4568-BDF3-093F398F1A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40" name="Freeform: Shape 39">
                <a:extLst>
                  <a:ext uri="{FF2B5EF4-FFF2-40B4-BE49-F238E27FC236}">
                    <a16:creationId xmlns:a16="http://schemas.microsoft.com/office/drawing/2014/main" id="{707C3AD9-7FDD-480C-91FF-0D3A977DF2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41" name="Freeform: Shape 40">
                <a:extLst>
                  <a:ext uri="{FF2B5EF4-FFF2-40B4-BE49-F238E27FC236}">
                    <a16:creationId xmlns:a16="http://schemas.microsoft.com/office/drawing/2014/main" id="{A8EF16B5-D539-41A0-9FDE-164CE88FE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42" name="Freeform: Shape 41">
                <a:extLst>
                  <a:ext uri="{FF2B5EF4-FFF2-40B4-BE49-F238E27FC236}">
                    <a16:creationId xmlns:a16="http://schemas.microsoft.com/office/drawing/2014/main" id="{92FFF8CB-E294-4944-A954-FC2866B255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35" name="Freeform: Shape 34">
              <a:extLst>
                <a:ext uri="{FF2B5EF4-FFF2-40B4-BE49-F238E27FC236}">
                  <a16:creationId xmlns:a16="http://schemas.microsoft.com/office/drawing/2014/main" id="{B2CD3167-A8E1-4652-8AFE-0E5D9A90CC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C09EBF78-3C7B-62D0-6D7A-E2576909ADFC}"/>
              </a:ext>
            </a:extLst>
          </p:cNvPr>
          <p:cNvSpPr>
            <a:spLocks noGrp="1"/>
          </p:cNvSpPr>
          <p:nvPr>
            <p:ph type="title"/>
          </p:nvPr>
        </p:nvSpPr>
        <p:spPr>
          <a:xfrm>
            <a:off x="1198181" y="559813"/>
            <a:ext cx="9988166" cy="2785797"/>
          </a:xfrm>
        </p:spPr>
        <p:txBody>
          <a:bodyPr anchor="b">
            <a:normAutofit/>
          </a:bodyPr>
          <a:lstStyle/>
          <a:p>
            <a:pPr algn="ctr"/>
            <a:r>
              <a:rPr lang="en-US" sz="6000" b="1" i="0" dirty="0">
                <a:effectLst/>
                <a:latin typeface="Söhne"/>
              </a:rPr>
              <a:t> Introduction</a:t>
            </a:r>
            <a:endParaRPr lang="en-US" sz="6000" dirty="0"/>
          </a:p>
        </p:txBody>
      </p:sp>
      <p:sp>
        <p:nvSpPr>
          <p:cNvPr id="3" name="Content Placeholder 2">
            <a:extLst>
              <a:ext uri="{FF2B5EF4-FFF2-40B4-BE49-F238E27FC236}">
                <a16:creationId xmlns:a16="http://schemas.microsoft.com/office/drawing/2014/main" id="{1154B5BD-AB1F-F997-7511-339804DB0875}"/>
              </a:ext>
            </a:extLst>
          </p:cNvPr>
          <p:cNvSpPr>
            <a:spLocks noGrp="1"/>
          </p:cNvSpPr>
          <p:nvPr>
            <p:ph idx="1"/>
          </p:nvPr>
        </p:nvSpPr>
        <p:spPr>
          <a:xfrm>
            <a:off x="2005091" y="3498856"/>
            <a:ext cx="8188033" cy="2614231"/>
          </a:xfrm>
        </p:spPr>
        <p:txBody>
          <a:bodyPr>
            <a:normAutofit/>
          </a:bodyPr>
          <a:lstStyle/>
          <a:p>
            <a:pPr algn="ctr"/>
            <a:r>
              <a:rPr lang="en-US" sz="2400" b="0" i="0" dirty="0">
                <a:effectLst/>
                <a:latin typeface="Söhne"/>
              </a:rPr>
              <a:t>- According to the United Nations, the world population was estimated to be 7.9 billion in 2021, and it's projected to reach 9.7 billion by next 5 years.</a:t>
            </a:r>
          </a:p>
          <a:p>
            <a:pPr marL="0" indent="0" algn="ctr">
              <a:buNone/>
            </a:pPr>
            <a:endParaRPr lang="en-US" sz="2400" dirty="0"/>
          </a:p>
        </p:txBody>
      </p:sp>
    </p:spTree>
    <p:extLst>
      <p:ext uri="{BB962C8B-B14F-4D97-AF65-F5344CB8AC3E}">
        <p14:creationId xmlns:p14="http://schemas.microsoft.com/office/powerpoint/2010/main" val="26815986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2168">
        <p159:morph option="byObject"/>
      </p:transition>
    </mc:Choice>
    <mc:Fallback xmlns="">
      <p:transition spd="slow" advTm="32168">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CEE6F-C3D7-A1EC-8E9C-18B0510385A5}"/>
              </a:ext>
            </a:extLst>
          </p:cNvPr>
          <p:cNvSpPr>
            <a:spLocks noGrp="1"/>
          </p:cNvSpPr>
          <p:nvPr>
            <p:ph type="title"/>
          </p:nvPr>
        </p:nvSpPr>
        <p:spPr/>
        <p:txBody>
          <a:bodyPr>
            <a:normAutofit fontScale="90000"/>
          </a:bodyPr>
          <a:lstStyle/>
          <a:p>
            <a:r>
              <a:rPr lang="en-US" b="0" i="0" dirty="0">
                <a:solidFill>
                  <a:srgbClr val="000000"/>
                </a:solidFill>
                <a:effectLst/>
                <a:latin typeface="Inter"/>
              </a:rPr>
              <a:t>References :</a:t>
            </a:r>
            <a:br>
              <a:rPr lang="en-US" b="0" i="0" dirty="0">
                <a:solidFill>
                  <a:srgbClr val="000000"/>
                </a:solidFill>
                <a:effectLst/>
                <a:latin typeface="Inter"/>
              </a:rPr>
            </a:br>
            <a:endParaRPr lang="en-US" dirty="0"/>
          </a:p>
        </p:txBody>
      </p:sp>
      <p:sp>
        <p:nvSpPr>
          <p:cNvPr id="3" name="Content Placeholder 2">
            <a:extLst>
              <a:ext uri="{FF2B5EF4-FFF2-40B4-BE49-F238E27FC236}">
                <a16:creationId xmlns:a16="http://schemas.microsoft.com/office/drawing/2014/main" id="{A1A6028C-A7FA-70AD-7AAF-5F511778E248}"/>
              </a:ext>
            </a:extLst>
          </p:cNvPr>
          <p:cNvSpPr>
            <a:spLocks noGrp="1"/>
          </p:cNvSpPr>
          <p:nvPr>
            <p:ph idx="1"/>
          </p:nvPr>
        </p:nvSpPr>
        <p:spPr>
          <a:xfrm>
            <a:off x="838200" y="1350335"/>
            <a:ext cx="10515600" cy="4826628"/>
          </a:xfrm>
        </p:spPr>
        <p:txBody>
          <a:bodyPr>
            <a:normAutofit fontScale="62500" lnSpcReduction="20000"/>
          </a:bodyPr>
          <a:lstStyle/>
          <a:p>
            <a:pPr algn="l">
              <a:buFont typeface="Arial" panose="020B0604020202020204" pitchFamily="34" charset="0"/>
              <a:buChar char="•"/>
            </a:pPr>
            <a:r>
              <a:rPr lang="en-US" b="1" i="0" dirty="0">
                <a:effectLst/>
                <a:latin typeface="Inter"/>
              </a:rPr>
              <a:t>Dataset:</a:t>
            </a:r>
            <a:endParaRPr lang="en-US" b="0" i="0" dirty="0">
              <a:effectLst/>
              <a:latin typeface="Inter"/>
            </a:endParaRPr>
          </a:p>
          <a:p>
            <a:pPr algn="l">
              <a:buFont typeface="Arial" panose="020B0604020202020204" pitchFamily="34" charset="0"/>
              <a:buChar char="•"/>
            </a:pPr>
            <a:r>
              <a:rPr lang="en-US" b="0" i="0" u="none" strike="noStrike" dirty="0">
                <a:solidFill>
                  <a:srgbClr val="008ABC"/>
                </a:solidFill>
                <a:effectLst/>
                <a:latin typeface="Inter"/>
                <a:hlinkClick r:id="rId2"/>
              </a:rPr>
              <a:t>https://www.kaggle.com/datasets/dinarkhan/worldpopulation2023</a:t>
            </a:r>
            <a:endParaRPr lang="en-US" b="0" i="0" dirty="0">
              <a:effectLst/>
              <a:latin typeface="Inter"/>
            </a:endParaRPr>
          </a:p>
          <a:p>
            <a:pPr algn="l">
              <a:buFont typeface="Arial" panose="020B0604020202020204" pitchFamily="34" charset="0"/>
              <a:buChar char="•"/>
            </a:pPr>
            <a:r>
              <a:rPr lang="en-US" b="1" i="0" dirty="0">
                <a:effectLst/>
                <a:latin typeface="Inter"/>
              </a:rPr>
              <a:t>World Population Reports:</a:t>
            </a:r>
            <a:endParaRPr lang="en-US" b="0" i="0" dirty="0">
              <a:effectLst/>
              <a:latin typeface="Inter"/>
            </a:endParaRPr>
          </a:p>
          <a:p>
            <a:pPr algn="l">
              <a:buFont typeface="Arial" panose="020B0604020202020204" pitchFamily="34" charset="0"/>
              <a:buChar char="•"/>
            </a:pPr>
            <a:r>
              <a:rPr lang="en-US" b="0" i="0" u="none" strike="noStrike" dirty="0">
                <a:solidFill>
                  <a:srgbClr val="008ABC"/>
                </a:solidFill>
                <a:effectLst/>
                <a:latin typeface="Inter"/>
                <a:hlinkClick r:id="rId3"/>
              </a:rPr>
              <a:t>https://worldpopulationreview.com/</a:t>
            </a:r>
            <a:endParaRPr lang="en-US" b="0" i="0" dirty="0">
              <a:effectLst/>
              <a:latin typeface="Inter"/>
            </a:endParaRPr>
          </a:p>
          <a:p>
            <a:pPr algn="l">
              <a:buFont typeface="Arial" panose="020B0604020202020204" pitchFamily="34" charset="0"/>
              <a:buChar char="•"/>
            </a:pPr>
            <a:r>
              <a:rPr lang="en-US" b="0" i="0" u="none" strike="noStrike" dirty="0">
                <a:solidFill>
                  <a:srgbClr val="008ABC"/>
                </a:solidFill>
                <a:effectLst/>
                <a:latin typeface="Inter"/>
                <a:hlinkClick r:id="rId4"/>
              </a:rPr>
              <a:t>https://www.un.org/en/global-issues/population</a:t>
            </a:r>
            <a:endParaRPr lang="en-US" b="0" i="0" dirty="0">
              <a:effectLst/>
              <a:latin typeface="Inter"/>
            </a:endParaRPr>
          </a:p>
          <a:p>
            <a:pPr algn="l">
              <a:buFont typeface="Arial" panose="020B0604020202020204" pitchFamily="34" charset="0"/>
              <a:buChar char="•"/>
            </a:pPr>
            <a:r>
              <a:rPr lang="en-US" b="1" i="0" dirty="0">
                <a:effectLst/>
                <a:latin typeface="Inter"/>
              </a:rPr>
              <a:t>Seaborn Tutorial:</a:t>
            </a:r>
            <a:endParaRPr lang="en-US" b="0" i="0" dirty="0">
              <a:effectLst/>
              <a:latin typeface="Inter"/>
            </a:endParaRPr>
          </a:p>
          <a:p>
            <a:pPr algn="l">
              <a:buFont typeface="Arial" panose="020B0604020202020204" pitchFamily="34" charset="0"/>
              <a:buChar char="•"/>
            </a:pPr>
            <a:r>
              <a:rPr lang="en-US" b="0" i="0" u="none" strike="noStrike" dirty="0">
                <a:solidFill>
                  <a:srgbClr val="008ABC"/>
                </a:solidFill>
                <a:effectLst/>
                <a:latin typeface="Inter"/>
                <a:hlinkClick r:id="rId5"/>
              </a:rPr>
              <a:t>https://elitedatascience.com/python-seaborn-tutorial</a:t>
            </a:r>
            <a:endParaRPr lang="en-US" b="0" i="0" dirty="0">
              <a:effectLst/>
              <a:latin typeface="Inter"/>
            </a:endParaRPr>
          </a:p>
          <a:p>
            <a:pPr algn="l">
              <a:buFont typeface="Arial" panose="020B0604020202020204" pitchFamily="34" charset="0"/>
              <a:buChar char="•"/>
            </a:pPr>
            <a:r>
              <a:rPr lang="en-US" b="0" i="0" u="none" strike="noStrike" dirty="0">
                <a:solidFill>
                  <a:srgbClr val="008ABC"/>
                </a:solidFill>
                <a:effectLst/>
                <a:latin typeface="Inter"/>
                <a:hlinkClick r:id="rId6"/>
              </a:rPr>
              <a:t>https://www.statology.org/seaborn-line-thickness/</a:t>
            </a:r>
            <a:endParaRPr lang="en-US" b="0" i="0" dirty="0">
              <a:effectLst/>
              <a:latin typeface="Inter"/>
            </a:endParaRPr>
          </a:p>
          <a:p>
            <a:pPr algn="l">
              <a:buFont typeface="Arial" panose="020B0604020202020204" pitchFamily="34" charset="0"/>
              <a:buChar char="•"/>
            </a:pPr>
            <a:r>
              <a:rPr lang="en-US" b="1" i="0" dirty="0">
                <a:effectLst/>
                <a:latin typeface="Inter"/>
              </a:rPr>
              <a:t>Seaborn Subplots Tutorial:</a:t>
            </a:r>
            <a:endParaRPr lang="en-US" b="0" i="0" dirty="0">
              <a:effectLst/>
              <a:latin typeface="Inter"/>
            </a:endParaRPr>
          </a:p>
          <a:p>
            <a:pPr algn="l">
              <a:buFont typeface="Arial" panose="020B0604020202020204" pitchFamily="34" charset="0"/>
              <a:buChar char="•"/>
            </a:pPr>
            <a:r>
              <a:rPr lang="en-US" b="0" i="0" u="none" strike="noStrike" dirty="0">
                <a:solidFill>
                  <a:srgbClr val="008ABC"/>
                </a:solidFill>
                <a:effectLst/>
                <a:latin typeface="Inter"/>
                <a:hlinkClick r:id="rId7"/>
              </a:rPr>
              <a:t>https://datagy.io/seaborn-titles/</a:t>
            </a:r>
            <a:endParaRPr lang="en-US" b="0" i="0" dirty="0">
              <a:effectLst/>
              <a:latin typeface="Inter"/>
            </a:endParaRPr>
          </a:p>
          <a:p>
            <a:pPr algn="l">
              <a:buFont typeface="Arial" panose="020B0604020202020204" pitchFamily="34" charset="0"/>
              <a:buChar char="•"/>
            </a:pPr>
            <a:r>
              <a:rPr lang="en-US" b="0" i="0" u="none" strike="noStrike" dirty="0">
                <a:solidFill>
                  <a:srgbClr val="008ABC"/>
                </a:solidFill>
                <a:effectLst/>
                <a:latin typeface="Inter"/>
                <a:hlinkClick r:id="rId8"/>
              </a:rPr>
              <a:t>https://www.tutorialspoint.com/how-to-rotate-tick-labels-in-a-subplot-in-matplotlib</a:t>
            </a:r>
            <a:endParaRPr lang="en-US" b="0" i="0" dirty="0">
              <a:effectLst/>
              <a:latin typeface="Inter"/>
            </a:endParaRPr>
          </a:p>
          <a:p>
            <a:pPr algn="l">
              <a:buFont typeface="Arial" panose="020B0604020202020204" pitchFamily="34" charset="0"/>
              <a:buChar char="•"/>
            </a:pPr>
            <a:r>
              <a:rPr lang="en-US" b="0" i="0" u="none" strike="noStrike" dirty="0">
                <a:solidFill>
                  <a:srgbClr val="008ABC"/>
                </a:solidFill>
                <a:effectLst/>
                <a:latin typeface="Inter"/>
                <a:hlinkClick r:id="rId9"/>
              </a:rPr>
              <a:t>https://stackoverflow.com/questions/31186019/rotate-tick-labels-in-subplot-pyplot-matplotlib-gridspec</a:t>
            </a:r>
            <a:endParaRPr lang="en-US" b="0" i="0" dirty="0">
              <a:effectLst/>
              <a:latin typeface="Inter"/>
            </a:endParaRPr>
          </a:p>
          <a:p>
            <a:endParaRPr lang="en-US" dirty="0"/>
          </a:p>
        </p:txBody>
      </p:sp>
    </p:spTree>
    <p:extLst>
      <p:ext uri="{BB962C8B-B14F-4D97-AF65-F5344CB8AC3E}">
        <p14:creationId xmlns:p14="http://schemas.microsoft.com/office/powerpoint/2010/main" val="327672654"/>
      </p:ext>
    </p:extLst>
  </p:cSld>
  <p:clrMapOvr>
    <a:masterClrMapping/>
  </p:clrMapOvr>
  <mc:AlternateContent xmlns:mc="http://schemas.openxmlformats.org/markup-compatibility/2006" xmlns:p14="http://schemas.microsoft.com/office/powerpoint/2010/main">
    <mc:Choice Requires="p14">
      <p:transition spd="slow" p14:dur="4000" advTm="9423">
        <p14:vortex dir="r"/>
      </p:transition>
    </mc:Choice>
    <mc:Fallback xmlns="">
      <p:transition spd="slow" advTm="9423">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0" name="Rectangle 160">
            <a:extLst>
              <a:ext uri="{FF2B5EF4-FFF2-40B4-BE49-F238E27FC236}">
                <a16:creationId xmlns:a16="http://schemas.microsoft.com/office/drawing/2014/main" id="{247A131F-D5DE-41A5-B4CF-4F345319B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31" name="Freeform: Shape 162">
            <a:extLst>
              <a:ext uri="{FF2B5EF4-FFF2-40B4-BE49-F238E27FC236}">
                <a16:creationId xmlns:a16="http://schemas.microsoft.com/office/drawing/2014/main" id="{3AF4666D-BD98-40A5-A75F-478B98201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232" name="Freeform: Shape 164">
            <a:extLst>
              <a:ext uri="{FF2B5EF4-FFF2-40B4-BE49-F238E27FC236}">
                <a16:creationId xmlns:a16="http://schemas.microsoft.com/office/drawing/2014/main" id="{68680585-71F9-4721-A998-4974171D2E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233" name="Freeform: Shape 166">
            <a:extLst>
              <a:ext uri="{FF2B5EF4-FFF2-40B4-BE49-F238E27FC236}">
                <a16:creationId xmlns:a16="http://schemas.microsoft.com/office/drawing/2014/main" id="{12BC95C2-2EEC-4F59-ABA8-660B0D059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34" name="Graphic 141">
            <a:extLst>
              <a:ext uri="{FF2B5EF4-FFF2-40B4-BE49-F238E27FC236}">
                <a16:creationId xmlns:a16="http://schemas.microsoft.com/office/drawing/2014/main" id="{03E9870D-4BBA-43AF-8D44-BBADF020CF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235" name="Freeform: Shape 169">
              <a:extLst>
                <a:ext uri="{FF2B5EF4-FFF2-40B4-BE49-F238E27FC236}">
                  <a16:creationId xmlns:a16="http://schemas.microsoft.com/office/drawing/2014/main" id="{34BC5055-C77D-43CD-BB1D-A77B6779C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36" name="Freeform: Shape 170">
              <a:extLst>
                <a:ext uri="{FF2B5EF4-FFF2-40B4-BE49-F238E27FC236}">
                  <a16:creationId xmlns:a16="http://schemas.microsoft.com/office/drawing/2014/main" id="{DB12D0B8-9385-489A-85AE-3D14AD0BA2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37" name="Freeform: Shape 171">
              <a:extLst>
                <a:ext uri="{FF2B5EF4-FFF2-40B4-BE49-F238E27FC236}">
                  <a16:creationId xmlns:a16="http://schemas.microsoft.com/office/drawing/2014/main" id="{D158A14A-147E-4130-A5E2-38FD84B181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38" name="Freeform: Shape 172">
              <a:extLst>
                <a:ext uri="{FF2B5EF4-FFF2-40B4-BE49-F238E27FC236}">
                  <a16:creationId xmlns:a16="http://schemas.microsoft.com/office/drawing/2014/main" id="{75B8B1EB-5E2B-472C-AE60-2EC5961F16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39" name="Freeform: Shape 173">
              <a:extLst>
                <a:ext uri="{FF2B5EF4-FFF2-40B4-BE49-F238E27FC236}">
                  <a16:creationId xmlns:a16="http://schemas.microsoft.com/office/drawing/2014/main" id="{B4F5BD77-58D7-4B61-A666-1B4139A63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40" name="Freeform: Shape 174">
              <a:extLst>
                <a:ext uri="{FF2B5EF4-FFF2-40B4-BE49-F238E27FC236}">
                  <a16:creationId xmlns:a16="http://schemas.microsoft.com/office/drawing/2014/main" id="{F5CBEC6B-EDB6-40B8-8771-E5AF41B8D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41" name="Freeform: Shape 175">
              <a:extLst>
                <a:ext uri="{FF2B5EF4-FFF2-40B4-BE49-F238E27FC236}">
                  <a16:creationId xmlns:a16="http://schemas.microsoft.com/office/drawing/2014/main" id="{91BD0EE8-AA47-4044-9251-9F5A4B820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242" name="Graphic 157">
            <a:extLst>
              <a:ext uri="{FF2B5EF4-FFF2-40B4-BE49-F238E27FC236}">
                <a16:creationId xmlns:a16="http://schemas.microsoft.com/office/drawing/2014/main" id="{C3279E8D-2BAA-4CB1-834B-09FADD54DE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10600" y="3276600"/>
            <a:ext cx="3529260" cy="3581398"/>
            <a:chOff x="4114800" y="1423987"/>
            <a:chExt cx="3961542" cy="4007547"/>
          </a:xfrm>
          <a:noFill/>
        </p:grpSpPr>
        <p:sp>
          <p:nvSpPr>
            <p:cNvPr id="243" name="Freeform: Shape 178">
              <a:extLst>
                <a:ext uri="{FF2B5EF4-FFF2-40B4-BE49-F238E27FC236}">
                  <a16:creationId xmlns:a16="http://schemas.microsoft.com/office/drawing/2014/main" id="{3456F18E-4F61-486D-9CD6-65B30372C5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44" name="Freeform: Shape 179">
              <a:extLst>
                <a:ext uri="{FF2B5EF4-FFF2-40B4-BE49-F238E27FC236}">
                  <a16:creationId xmlns:a16="http://schemas.microsoft.com/office/drawing/2014/main" id="{318DDF45-08F0-46B6-A0B7-133735C94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45" name="Freeform: Shape 180">
              <a:extLst>
                <a:ext uri="{FF2B5EF4-FFF2-40B4-BE49-F238E27FC236}">
                  <a16:creationId xmlns:a16="http://schemas.microsoft.com/office/drawing/2014/main" id="{B9D0CC0F-710D-43F4-BC86-76376742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46" name="Freeform: Shape 181">
              <a:extLst>
                <a:ext uri="{FF2B5EF4-FFF2-40B4-BE49-F238E27FC236}">
                  <a16:creationId xmlns:a16="http://schemas.microsoft.com/office/drawing/2014/main" id="{6FB36AB6-CB81-495A-8A33-C0BCE67D6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47" name="Freeform: Shape 182">
              <a:extLst>
                <a:ext uri="{FF2B5EF4-FFF2-40B4-BE49-F238E27FC236}">
                  <a16:creationId xmlns:a16="http://schemas.microsoft.com/office/drawing/2014/main" id="{1993F7E6-ABF6-482D-BEA5-B4E607DDB4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48" name="Freeform: Shape 183">
              <a:extLst>
                <a:ext uri="{FF2B5EF4-FFF2-40B4-BE49-F238E27FC236}">
                  <a16:creationId xmlns:a16="http://schemas.microsoft.com/office/drawing/2014/main" id="{DCA0B097-C21A-40B4-95E4-2FFA9697F8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49" name="Freeform: Shape 184">
              <a:extLst>
                <a:ext uri="{FF2B5EF4-FFF2-40B4-BE49-F238E27FC236}">
                  <a16:creationId xmlns:a16="http://schemas.microsoft.com/office/drawing/2014/main" id="{AB2AF0F5-7EAA-4BAB-8DE2-D84E124170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dirty="0"/>
            </a:p>
          </p:txBody>
        </p:sp>
      </p:grpSp>
      <p:sp useBgFill="1">
        <p:nvSpPr>
          <p:cNvPr id="250" name="Rectangle 186">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51" name="Rectangle 188">
            <a:extLst>
              <a:ext uri="{FF2B5EF4-FFF2-40B4-BE49-F238E27FC236}">
                <a16:creationId xmlns:a16="http://schemas.microsoft.com/office/drawing/2014/main" id="{996DFAFB-BCE1-4BEC-82FB-D574234DE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52" name="Rectangle 190">
            <a:extLst>
              <a:ext uri="{FF2B5EF4-FFF2-40B4-BE49-F238E27FC236}">
                <a16:creationId xmlns:a16="http://schemas.microsoft.com/office/drawing/2014/main" id="{60E728E6-A07E-4A6C-AB92-D56E1402F6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A group of colorful sticky notes&#10;&#10;Description automatically generated with low confidence">
            <a:extLst>
              <a:ext uri="{FF2B5EF4-FFF2-40B4-BE49-F238E27FC236}">
                <a16:creationId xmlns:a16="http://schemas.microsoft.com/office/drawing/2014/main" id="{A9DDB69C-8829-5ECC-FBFC-628F2C2E29B0}"/>
              </a:ext>
            </a:extLst>
          </p:cNvPr>
          <p:cNvPicPr>
            <a:picLocks noChangeAspect="1"/>
          </p:cNvPicPr>
          <p:nvPr/>
        </p:nvPicPr>
        <p:blipFill rotWithShape="1">
          <a:blip r:embed="rId2">
            <a:alphaModFix amt="90000"/>
            <a:extLst>
              <a:ext uri="{837473B0-CC2E-450A-ABE3-18F120FF3D39}">
                <a1611:picAttrSrcUrl xmlns:a1611="http://schemas.microsoft.com/office/drawing/2016/11/main" r:id="rId3"/>
              </a:ext>
            </a:extLst>
          </a:blip>
          <a:srcRect t="5545" r="-1" b="9544"/>
          <a:stretch/>
        </p:blipFill>
        <p:spPr>
          <a:xfrm>
            <a:off x="20" y="10"/>
            <a:ext cx="12188932" cy="6856614"/>
          </a:xfrm>
          <a:prstGeom prst="rect">
            <a:avLst/>
          </a:prstGeom>
        </p:spPr>
      </p:pic>
      <p:grpSp>
        <p:nvGrpSpPr>
          <p:cNvPr id="253" name="Graphic 141">
            <a:extLst>
              <a:ext uri="{FF2B5EF4-FFF2-40B4-BE49-F238E27FC236}">
                <a16:creationId xmlns:a16="http://schemas.microsoft.com/office/drawing/2014/main" id="{18579DB9-24B0-487B-81E3-8D02AD5F8C8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254" name="Freeform: Shape 193">
              <a:extLst>
                <a:ext uri="{FF2B5EF4-FFF2-40B4-BE49-F238E27FC236}">
                  <a16:creationId xmlns:a16="http://schemas.microsoft.com/office/drawing/2014/main" id="{7180CB2C-161F-4538-9214-24AF97B01A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bg2">
                  <a:alpha val="25000"/>
                </a:schemeClr>
              </a:solidFill>
              <a:prstDash val="lgDash"/>
              <a:round/>
            </a:ln>
          </p:spPr>
          <p:txBody>
            <a:bodyPr rtlCol="0" anchor="ctr"/>
            <a:lstStyle/>
            <a:p>
              <a:endParaRPr lang="en-US" dirty="0"/>
            </a:p>
          </p:txBody>
        </p:sp>
        <p:sp>
          <p:nvSpPr>
            <p:cNvPr id="255" name="Freeform: Shape 194">
              <a:extLst>
                <a:ext uri="{FF2B5EF4-FFF2-40B4-BE49-F238E27FC236}">
                  <a16:creationId xmlns:a16="http://schemas.microsoft.com/office/drawing/2014/main" id="{EE25AFBE-8731-4348-B66F-FD7E38F76A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bg2">
                  <a:alpha val="25000"/>
                </a:schemeClr>
              </a:solidFill>
              <a:prstDash val="lgDash"/>
              <a:round/>
            </a:ln>
          </p:spPr>
          <p:txBody>
            <a:bodyPr rtlCol="0" anchor="ctr"/>
            <a:lstStyle/>
            <a:p>
              <a:endParaRPr lang="en-US" dirty="0"/>
            </a:p>
          </p:txBody>
        </p:sp>
        <p:sp>
          <p:nvSpPr>
            <p:cNvPr id="256" name="Freeform: Shape 195">
              <a:extLst>
                <a:ext uri="{FF2B5EF4-FFF2-40B4-BE49-F238E27FC236}">
                  <a16:creationId xmlns:a16="http://schemas.microsoft.com/office/drawing/2014/main" id="{5F6C27D8-4E47-470F-B6B5-407CE7D1D7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bg2">
                  <a:alpha val="25000"/>
                </a:schemeClr>
              </a:solidFill>
              <a:prstDash val="lgDash"/>
              <a:round/>
            </a:ln>
          </p:spPr>
          <p:txBody>
            <a:bodyPr rtlCol="0" anchor="ctr"/>
            <a:lstStyle/>
            <a:p>
              <a:endParaRPr lang="en-US" dirty="0"/>
            </a:p>
          </p:txBody>
        </p:sp>
        <p:sp>
          <p:nvSpPr>
            <p:cNvPr id="257" name="Freeform: Shape 196">
              <a:extLst>
                <a:ext uri="{FF2B5EF4-FFF2-40B4-BE49-F238E27FC236}">
                  <a16:creationId xmlns:a16="http://schemas.microsoft.com/office/drawing/2014/main" id="{66348964-B561-445E-A6A4-730FBA4285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bg2">
                  <a:alpha val="25000"/>
                </a:schemeClr>
              </a:solidFill>
              <a:prstDash val="lgDash"/>
              <a:round/>
            </a:ln>
          </p:spPr>
          <p:txBody>
            <a:bodyPr rtlCol="0" anchor="ctr"/>
            <a:lstStyle/>
            <a:p>
              <a:endParaRPr lang="en-US" dirty="0"/>
            </a:p>
          </p:txBody>
        </p:sp>
        <p:sp>
          <p:nvSpPr>
            <p:cNvPr id="258" name="Freeform: Shape 197">
              <a:extLst>
                <a:ext uri="{FF2B5EF4-FFF2-40B4-BE49-F238E27FC236}">
                  <a16:creationId xmlns:a16="http://schemas.microsoft.com/office/drawing/2014/main" id="{C5D1A3FD-B031-4670-8F09-29E8E38D45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bg2">
                  <a:alpha val="25000"/>
                </a:schemeClr>
              </a:solidFill>
              <a:prstDash val="lgDash"/>
              <a:round/>
            </a:ln>
          </p:spPr>
          <p:txBody>
            <a:bodyPr rtlCol="0" anchor="ctr"/>
            <a:lstStyle/>
            <a:p>
              <a:endParaRPr lang="en-US" dirty="0"/>
            </a:p>
          </p:txBody>
        </p:sp>
        <p:sp>
          <p:nvSpPr>
            <p:cNvPr id="199" name="Freeform: Shape 198">
              <a:extLst>
                <a:ext uri="{FF2B5EF4-FFF2-40B4-BE49-F238E27FC236}">
                  <a16:creationId xmlns:a16="http://schemas.microsoft.com/office/drawing/2014/main" id="{80BD3287-1860-4987-8CA5-8728EDBB6B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bg2">
                  <a:alpha val="25000"/>
                </a:schemeClr>
              </a:solidFill>
              <a:prstDash val="lgDash"/>
              <a:round/>
            </a:ln>
          </p:spPr>
          <p:txBody>
            <a:bodyPr rtlCol="0" anchor="ctr"/>
            <a:lstStyle/>
            <a:p>
              <a:endParaRPr lang="en-US" dirty="0"/>
            </a:p>
          </p:txBody>
        </p:sp>
        <p:sp>
          <p:nvSpPr>
            <p:cNvPr id="259" name="Freeform: Shape 199">
              <a:extLst>
                <a:ext uri="{FF2B5EF4-FFF2-40B4-BE49-F238E27FC236}">
                  <a16:creationId xmlns:a16="http://schemas.microsoft.com/office/drawing/2014/main" id="{E1FEEEA6-82B5-4005-A3D5-FC2A152FDD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bg2">
                  <a:alpha val="25000"/>
                </a:schemeClr>
              </a:solidFill>
              <a:prstDash val="lgDash"/>
              <a:round/>
            </a:ln>
          </p:spPr>
          <p:txBody>
            <a:bodyPr rtlCol="0" anchor="ctr"/>
            <a:lstStyle/>
            <a:p>
              <a:endParaRPr lang="en-US" dirty="0"/>
            </a:p>
          </p:txBody>
        </p:sp>
      </p:grpSp>
      <p:grpSp>
        <p:nvGrpSpPr>
          <p:cNvPr id="260" name="Group 201">
            <a:extLst>
              <a:ext uri="{FF2B5EF4-FFF2-40B4-BE49-F238E27FC236}">
                <a16:creationId xmlns:a16="http://schemas.microsoft.com/office/drawing/2014/main" id="{8F281804-17FE-49B9-9065-1A44CD473C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261" name="Graphic 157">
              <a:extLst>
                <a:ext uri="{FF2B5EF4-FFF2-40B4-BE49-F238E27FC236}">
                  <a16:creationId xmlns:a16="http://schemas.microsoft.com/office/drawing/2014/main" id="{737BB70B-7AAF-4229-8400-5AFF12A2367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262" name="Freeform: Shape 204">
                <a:extLst>
                  <a:ext uri="{FF2B5EF4-FFF2-40B4-BE49-F238E27FC236}">
                    <a16:creationId xmlns:a16="http://schemas.microsoft.com/office/drawing/2014/main" id="{9B992201-AA48-4BE7-ADC2-908B16934F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bg2">
                    <a:alpha val="35000"/>
                  </a:schemeClr>
                </a:solidFill>
                <a:prstDash val="lgDash"/>
                <a:round/>
              </a:ln>
            </p:spPr>
            <p:txBody>
              <a:bodyPr rtlCol="0" anchor="ctr"/>
              <a:lstStyle/>
              <a:p>
                <a:endParaRPr lang="en-US" dirty="0"/>
              </a:p>
            </p:txBody>
          </p:sp>
          <p:sp>
            <p:nvSpPr>
              <p:cNvPr id="263" name="Freeform: Shape 205">
                <a:extLst>
                  <a:ext uri="{FF2B5EF4-FFF2-40B4-BE49-F238E27FC236}">
                    <a16:creationId xmlns:a16="http://schemas.microsoft.com/office/drawing/2014/main" id="{840E3649-4ED2-4501-AF92-DEC3DFF5C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bg2">
                    <a:alpha val="35000"/>
                  </a:schemeClr>
                </a:solidFill>
                <a:prstDash val="lgDash"/>
                <a:round/>
              </a:ln>
            </p:spPr>
            <p:txBody>
              <a:bodyPr rtlCol="0" anchor="ctr"/>
              <a:lstStyle/>
              <a:p>
                <a:endParaRPr lang="en-US" dirty="0"/>
              </a:p>
            </p:txBody>
          </p:sp>
          <p:sp>
            <p:nvSpPr>
              <p:cNvPr id="264" name="Freeform: Shape 206">
                <a:extLst>
                  <a:ext uri="{FF2B5EF4-FFF2-40B4-BE49-F238E27FC236}">
                    <a16:creationId xmlns:a16="http://schemas.microsoft.com/office/drawing/2014/main" id="{68B38FD5-4195-4693-8AB7-D01C58D21E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bg2">
                    <a:alpha val="35000"/>
                  </a:schemeClr>
                </a:solidFill>
                <a:prstDash val="lgDash"/>
                <a:round/>
              </a:ln>
            </p:spPr>
            <p:txBody>
              <a:bodyPr rtlCol="0" anchor="ctr"/>
              <a:lstStyle/>
              <a:p>
                <a:endParaRPr lang="en-US" dirty="0"/>
              </a:p>
            </p:txBody>
          </p:sp>
          <p:sp>
            <p:nvSpPr>
              <p:cNvPr id="265" name="Freeform: Shape 207">
                <a:extLst>
                  <a:ext uri="{FF2B5EF4-FFF2-40B4-BE49-F238E27FC236}">
                    <a16:creationId xmlns:a16="http://schemas.microsoft.com/office/drawing/2014/main" id="{F0635352-3FD2-43A8-832C-705F1CB917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bg2">
                    <a:alpha val="35000"/>
                  </a:schemeClr>
                </a:solidFill>
                <a:prstDash val="lgDash"/>
                <a:round/>
              </a:ln>
            </p:spPr>
            <p:txBody>
              <a:bodyPr rtlCol="0" anchor="ctr"/>
              <a:lstStyle/>
              <a:p>
                <a:endParaRPr lang="en-US" dirty="0"/>
              </a:p>
            </p:txBody>
          </p:sp>
          <p:sp>
            <p:nvSpPr>
              <p:cNvPr id="266" name="Freeform: Shape 208">
                <a:extLst>
                  <a:ext uri="{FF2B5EF4-FFF2-40B4-BE49-F238E27FC236}">
                    <a16:creationId xmlns:a16="http://schemas.microsoft.com/office/drawing/2014/main" id="{FBEAF61E-74F7-41BA-9576-39B1961501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bg2">
                    <a:alpha val="35000"/>
                  </a:schemeClr>
                </a:solidFill>
                <a:prstDash val="lgDash"/>
                <a:round/>
              </a:ln>
            </p:spPr>
            <p:txBody>
              <a:bodyPr rtlCol="0" anchor="ctr"/>
              <a:lstStyle/>
              <a:p>
                <a:endParaRPr lang="en-US" dirty="0"/>
              </a:p>
            </p:txBody>
          </p:sp>
          <p:sp>
            <p:nvSpPr>
              <p:cNvPr id="267" name="Freeform: Shape 209">
                <a:extLst>
                  <a:ext uri="{FF2B5EF4-FFF2-40B4-BE49-F238E27FC236}">
                    <a16:creationId xmlns:a16="http://schemas.microsoft.com/office/drawing/2014/main" id="{AB31D9B5-1401-4F40-BEE6-D492919954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bg2">
                    <a:alpha val="35000"/>
                  </a:schemeClr>
                </a:solidFill>
                <a:prstDash val="lgDash"/>
                <a:round/>
              </a:ln>
            </p:spPr>
            <p:txBody>
              <a:bodyPr rtlCol="0" anchor="ctr"/>
              <a:lstStyle/>
              <a:p>
                <a:endParaRPr lang="en-US" dirty="0"/>
              </a:p>
            </p:txBody>
          </p:sp>
          <p:sp>
            <p:nvSpPr>
              <p:cNvPr id="268" name="Freeform: Shape 210">
                <a:extLst>
                  <a:ext uri="{FF2B5EF4-FFF2-40B4-BE49-F238E27FC236}">
                    <a16:creationId xmlns:a16="http://schemas.microsoft.com/office/drawing/2014/main" id="{8EDD38F5-BC63-401D-8C72-8D41A360A9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bg2">
                    <a:alpha val="35000"/>
                  </a:schemeClr>
                </a:solidFill>
                <a:prstDash val="lgDash"/>
                <a:round/>
              </a:ln>
            </p:spPr>
            <p:txBody>
              <a:bodyPr rtlCol="0" anchor="ctr"/>
              <a:lstStyle/>
              <a:p>
                <a:endParaRPr lang="en-US" dirty="0"/>
              </a:p>
            </p:txBody>
          </p:sp>
        </p:grpSp>
        <p:sp>
          <p:nvSpPr>
            <p:cNvPr id="269" name="Freeform: Shape 203">
              <a:extLst>
                <a:ext uri="{FF2B5EF4-FFF2-40B4-BE49-F238E27FC236}">
                  <a16:creationId xmlns:a16="http://schemas.microsoft.com/office/drawing/2014/main" id="{05CE5B18-7300-438F-80EB-4F4E431C8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8" name="TextBox 7">
            <a:extLst>
              <a:ext uri="{FF2B5EF4-FFF2-40B4-BE49-F238E27FC236}">
                <a16:creationId xmlns:a16="http://schemas.microsoft.com/office/drawing/2014/main" id="{821E4926-80F5-DD4B-27AA-B9FB34F35225}"/>
              </a:ext>
            </a:extLst>
          </p:cNvPr>
          <p:cNvSpPr txBox="1"/>
          <p:nvPr/>
        </p:nvSpPr>
        <p:spPr>
          <a:xfrm>
            <a:off x="9465129" y="6656569"/>
            <a:ext cx="2723823" cy="200055"/>
          </a:xfrm>
          <a:prstGeom prst="rect">
            <a:avLst/>
          </a:prstGeom>
          <a:solidFill>
            <a:srgbClr val="000000"/>
          </a:solidFill>
        </p:spPr>
        <p:txBody>
          <a:bodyPr wrap="none" rtlCol="0">
            <a:spAutoFit/>
          </a:bodyPr>
          <a:lstStyle/>
          <a:p>
            <a:pPr algn="r">
              <a:spcAft>
                <a:spcPts val="600"/>
              </a:spcAft>
            </a:pPr>
            <a:r>
              <a:rPr lang="en-US" sz="700" dirty="0">
                <a:solidFill>
                  <a:srgbClr val="FFFFFF"/>
                </a:solidFill>
                <a:hlinkClick r:id="rId3" tooltip="https://www.sourcewatch.org/index.php?title=File:Thank_you.jpg">
                  <a:extLst>
                    <a:ext uri="{A12FA001-AC4F-418D-AE19-62706E023703}">
                      <ahyp:hlinkClr xmlns:ahyp="http://schemas.microsoft.com/office/drawing/2018/hyperlinkcolor" val="tx"/>
                    </a:ext>
                  </a:extLst>
                </a:hlinkClick>
              </a:rPr>
              <a:t>This Photo</a:t>
            </a:r>
            <a:r>
              <a:rPr lang="en-US" sz="700" dirty="0">
                <a:solidFill>
                  <a:srgbClr val="FFFFFF"/>
                </a:solidFill>
              </a:rPr>
              <a:t> by Unknown Author is licensed under </a:t>
            </a:r>
            <a:r>
              <a:rPr lang="en-US" sz="700" dirty="0">
                <a:solidFill>
                  <a:srgbClr val="FFFFFF"/>
                </a:solidFill>
                <a:hlinkClick r:id="rId4" tooltip="https://creativecommons.org/licenses/by-nc-sa/3.0/">
                  <a:extLst>
                    <a:ext uri="{A12FA001-AC4F-418D-AE19-62706E023703}">
                      <ahyp:hlinkClr xmlns:ahyp="http://schemas.microsoft.com/office/drawing/2018/hyperlinkcolor" val="tx"/>
                    </a:ext>
                  </a:extLst>
                </a:hlinkClick>
              </a:rPr>
              <a:t>CC BY-SA-NC</a:t>
            </a:r>
            <a:endParaRPr lang="en-US" sz="700" dirty="0">
              <a:solidFill>
                <a:srgbClr val="FFFFFF"/>
              </a:solidFill>
            </a:endParaRPr>
          </a:p>
        </p:txBody>
      </p:sp>
    </p:spTree>
    <p:extLst>
      <p:ext uri="{BB962C8B-B14F-4D97-AF65-F5344CB8AC3E}">
        <p14:creationId xmlns:p14="http://schemas.microsoft.com/office/powerpoint/2010/main" val="4242035456"/>
      </p:ext>
    </p:extLst>
  </p:cSld>
  <p:clrMapOvr>
    <a:masterClrMapping/>
  </p:clrMapOvr>
  <mc:AlternateContent xmlns:mc="http://schemas.openxmlformats.org/markup-compatibility/2006" xmlns:p14="http://schemas.microsoft.com/office/powerpoint/2010/main">
    <mc:Choice Requires="p14">
      <p:transition spd="slow" p14:dur="4000" advTm="17483">
        <p14:vortex dir="r"/>
      </p:transition>
    </mc:Choice>
    <mc:Fallback xmlns="">
      <p:transition spd="slow" advTm="17483">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The Population of Planet Earth over the Past 12,000 Years - Democratic ...">
            <a:extLst>
              <a:ext uri="{FF2B5EF4-FFF2-40B4-BE49-F238E27FC236}">
                <a16:creationId xmlns:a16="http://schemas.microsoft.com/office/drawing/2014/main" id="{BADBA3E5-DFEE-A751-87CB-778DAF6173A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6434697"/>
      </p:ext>
    </p:extLst>
  </p:cSld>
  <p:clrMapOvr>
    <a:masterClrMapping/>
  </p:clrMapOvr>
  <mc:AlternateContent xmlns:mc="http://schemas.openxmlformats.org/markup-compatibility/2006" xmlns:p14="http://schemas.microsoft.com/office/powerpoint/2010/main">
    <mc:Choice Requires="p14">
      <p:transition spd="slow" advTm="35298">
        <p14:flash/>
      </p:transition>
    </mc:Choice>
    <mc:Fallback xmlns="">
      <p:transition spd="slow" advTm="35298">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048B2-2203-051C-DA82-7E939CC2690A}"/>
              </a:ext>
            </a:extLst>
          </p:cNvPr>
          <p:cNvSpPr>
            <a:spLocks noGrp="1"/>
          </p:cNvSpPr>
          <p:nvPr>
            <p:ph type="title"/>
          </p:nvPr>
        </p:nvSpPr>
        <p:spPr>
          <a:xfrm>
            <a:off x="838200" y="365125"/>
            <a:ext cx="10515600" cy="846987"/>
          </a:xfrm>
        </p:spPr>
        <p:txBody>
          <a:bodyPr>
            <a:normAutofit fontScale="90000"/>
          </a:bodyPr>
          <a:lstStyle/>
          <a:p>
            <a:r>
              <a:rPr lang="en-US" b="1" i="0" dirty="0">
                <a:solidFill>
                  <a:srgbClr val="202124"/>
                </a:solidFill>
                <a:effectLst/>
                <a:latin typeface="Inter"/>
              </a:rPr>
              <a:t>About Dataset</a:t>
            </a:r>
            <a:br>
              <a:rPr lang="en-US" b="1" i="0" dirty="0">
                <a:solidFill>
                  <a:srgbClr val="202124"/>
                </a:solidFill>
                <a:effectLst/>
                <a:latin typeface="Inter"/>
              </a:rPr>
            </a:br>
            <a:endParaRPr lang="en-US" dirty="0"/>
          </a:p>
        </p:txBody>
      </p:sp>
      <p:sp>
        <p:nvSpPr>
          <p:cNvPr id="3" name="Content Placeholder 2">
            <a:extLst>
              <a:ext uri="{FF2B5EF4-FFF2-40B4-BE49-F238E27FC236}">
                <a16:creationId xmlns:a16="http://schemas.microsoft.com/office/drawing/2014/main" id="{EDDDEE18-C8FD-A044-7CF4-E30517C2815E}"/>
              </a:ext>
            </a:extLst>
          </p:cNvPr>
          <p:cNvSpPr>
            <a:spLocks noGrp="1"/>
          </p:cNvSpPr>
          <p:nvPr>
            <p:ph idx="1"/>
          </p:nvPr>
        </p:nvSpPr>
        <p:spPr>
          <a:xfrm>
            <a:off x="838200" y="1031358"/>
            <a:ext cx="10515600" cy="5539563"/>
          </a:xfrm>
        </p:spPr>
        <p:txBody>
          <a:bodyPr>
            <a:noAutofit/>
          </a:bodyPr>
          <a:lstStyle/>
          <a:p>
            <a:pPr fontAlgn="base"/>
            <a:r>
              <a:rPr lang="en-US" sz="2000" b="1" i="0" dirty="0">
                <a:solidFill>
                  <a:srgbClr val="3C4043"/>
                </a:solidFill>
                <a:effectLst/>
                <a:latin typeface="Times New Roman" panose="02020603050405020304" pitchFamily="18" charset="0"/>
                <a:cs typeface="Times New Roman" panose="02020603050405020304" pitchFamily="18" charset="0"/>
              </a:rPr>
              <a:t>Problem</a:t>
            </a:r>
            <a:r>
              <a:rPr lang="en-US" sz="2000" b="0" i="0" dirty="0">
                <a:solidFill>
                  <a:srgbClr val="3C4043"/>
                </a:solidFill>
                <a:effectLst/>
                <a:latin typeface="Times New Roman" panose="02020603050405020304" pitchFamily="18" charset="0"/>
                <a:cs typeface="Times New Roman" panose="02020603050405020304" pitchFamily="18" charset="0"/>
              </a:rPr>
              <a:t> - The increased world population is among the fierce problems the world is facing right now and it will get uncontrolled in the coming future if proper steps for its betterment were not taken immediately. This world has observed the fastest growth during the 20th century. By the end of this year, it will cross 8 billion.</a:t>
            </a:r>
          </a:p>
          <a:p>
            <a:pPr fontAlgn="base"/>
            <a:r>
              <a:rPr lang="en-US" sz="2000" b="1" dirty="0">
                <a:solidFill>
                  <a:srgbClr val="3C4043"/>
                </a:solidFill>
                <a:latin typeface="Times New Roman" panose="02020603050405020304" pitchFamily="18" charset="0"/>
                <a:cs typeface="Times New Roman" panose="02020603050405020304" pitchFamily="18" charset="0"/>
              </a:rPr>
              <a:t>Dependent Variable – Current </a:t>
            </a:r>
            <a:r>
              <a:rPr lang="en-US" sz="2000" b="1" dirty="0">
                <a:solidFill>
                  <a:srgbClr val="000000"/>
                </a:solidFill>
                <a:effectLst/>
                <a:latin typeface="Calibri" panose="020F0502020204030204" pitchFamily="34" charset="0"/>
              </a:rPr>
              <a:t>population</a:t>
            </a:r>
            <a:r>
              <a:rPr lang="en-US" sz="1400" b="1" dirty="0">
                <a:solidFill>
                  <a:srgbClr val="000000"/>
                </a:solidFill>
                <a:effectLst/>
                <a:latin typeface="Calibri" panose="020F0502020204030204" pitchFamily="34" charset="0"/>
              </a:rPr>
              <a:t>  </a:t>
            </a:r>
            <a:r>
              <a:rPr lang="en-US" sz="2000" b="1" dirty="0">
                <a:solidFill>
                  <a:srgbClr val="3C4043"/>
                </a:solidFill>
                <a:latin typeface="Times New Roman" panose="02020603050405020304" pitchFamily="18" charset="0"/>
                <a:cs typeface="Times New Roman" panose="02020603050405020304" pitchFamily="18" charset="0"/>
              </a:rPr>
              <a:t>, Independent Variable –  </a:t>
            </a:r>
            <a:r>
              <a:rPr lang="en-US" sz="1800" b="1" dirty="0">
                <a:solidFill>
                  <a:srgbClr val="000000"/>
                </a:solidFill>
                <a:latin typeface="Calibri" panose="020F0502020204030204" pitchFamily="34" charset="0"/>
                <a:cs typeface="Times New Roman" panose="02020603050405020304" pitchFamily="18" charset="0"/>
              </a:rPr>
              <a:t>A</a:t>
            </a:r>
            <a:r>
              <a:rPr lang="en-US" sz="1800" b="1" dirty="0">
                <a:solidFill>
                  <a:srgbClr val="000000"/>
                </a:solidFill>
                <a:effectLst/>
                <a:latin typeface="Calibri" panose="020F0502020204030204" pitchFamily="34" charset="0"/>
              </a:rPr>
              <a:t>rea, land area, density, growth rate</a:t>
            </a:r>
            <a:endParaRPr lang="en-US" sz="1800" dirty="0">
              <a:effectLst/>
            </a:endParaRPr>
          </a:p>
          <a:p>
            <a:pPr marL="0" indent="0" fontAlgn="base">
              <a:buNone/>
            </a:pPr>
            <a:r>
              <a:rPr lang="en-US" sz="2000" b="1" dirty="0">
                <a:solidFill>
                  <a:srgbClr val="3C4043"/>
                </a:solidFill>
                <a:latin typeface="Times New Roman" panose="02020603050405020304" pitchFamily="18" charset="0"/>
                <a:cs typeface="Times New Roman" panose="02020603050405020304" pitchFamily="18" charset="0"/>
              </a:rPr>
              <a:t>Supervised Learning</a:t>
            </a:r>
            <a:endParaRPr lang="en-US" sz="2000" b="0" i="0" dirty="0">
              <a:solidFill>
                <a:srgbClr val="3C4043"/>
              </a:solidFill>
              <a:effectLst/>
              <a:latin typeface="Times New Roman" panose="02020603050405020304" pitchFamily="18" charset="0"/>
              <a:cs typeface="Times New Roman" panose="02020603050405020304" pitchFamily="18" charset="0"/>
            </a:endParaRPr>
          </a:p>
          <a:p>
            <a:pPr fontAlgn="base"/>
            <a:r>
              <a:rPr lang="en-US" sz="1800" b="1" dirty="0">
                <a:solidFill>
                  <a:srgbClr val="242424"/>
                </a:solidFill>
                <a:latin typeface="Segoe UI" panose="020B0502040204020203" pitchFamily="34" charset="0"/>
              </a:rPr>
              <a:t>M</a:t>
            </a:r>
            <a:r>
              <a:rPr lang="en-US" sz="1800" b="1" i="0" dirty="0">
                <a:solidFill>
                  <a:srgbClr val="242424"/>
                </a:solidFill>
                <a:effectLst/>
                <a:latin typeface="Segoe UI" panose="020B0502040204020203" pitchFamily="34" charset="0"/>
              </a:rPr>
              <a:t>ethodology</a:t>
            </a:r>
            <a:br>
              <a:rPr lang="en-US" sz="2000" b="0" i="0" dirty="0">
                <a:solidFill>
                  <a:srgbClr val="3C4043"/>
                </a:solidFill>
                <a:effectLst/>
                <a:latin typeface="Times New Roman" panose="02020603050405020304" pitchFamily="18" charset="0"/>
                <a:cs typeface="Times New Roman" panose="02020603050405020304" pitchFamily="18" charset="0"/>
              </a:rPr>
            </a:br>
            <a:r>
              <a:rPr lang="en-US" sz="2000" b="0" i="0" dirty="0">
                <a:solidFill>
                  <a:srgbClr val="3C4043"/>
                </a:solidFill>
                <a:effectLst/>
                <a:latin typeface="Times New Roman" panose="02020603050405020304" pitchFamily="18" charset="0"/>
                <a:cs typeface="Times New Roman" panose="02020603050405020304" pitchFamily="18" charset="0"/>
              </a:rPr>
              <a:t>This dataset is uploaded with the </a:t>
            </a:r>
            <a:r>
              <a:rPr lang="en-US" sz="2000" i="0" dirty="0">
                <a:solidFill>
                  <a:srgbClr val="3C4043"/>
                </a:solidFill>
                <a:effectLst/>
                <a:latin typeface="Times New Roman" panose="02020603050405020304" pitchFamily="18" charset="0"/>
                <a:cs typeface="Times New Roman" panose="02020603050405020304" pitchFamily="18" charset="0"/>
              </a:rPr>
              <a:t>assumption</a:t>
            </a:r>
            <a:r>
              <a:rPr lang="en-US" sz="2000" b="0" i="0" dirty="0">
                <a:solidFill>
                  <a:srgbClr val="3C4043"/>
                </a:solidFill>
                <a:effectLst/>
                <a:latin typeface="Times New Roman" panose="02020603050405020304" pitchFamily="18" charset="0"/>
                <a:cs typeface="Times New Roman" panose="02020603050405020304" pitchFamily="18" charset="0"/>
              </a:rPr>
              <a:t> to use </a:t>
            </a:r>
            <a:r>
              <a:rPr lang="en-US" sz="2000" b="1" i="0" dirty="0">
                <a:solidFill>
                  <a:srgbClr val="3C4043"/>
                </a:solidFill>
                <a:effectLst/>
                <a:latin typeface="Times New Roman" panose="02020603050405020304" pitchFamily="18" charset="0"/>
                <a:cs typeface="Times New Roman" panose="02020603050405020304" pitchFamily="18" charset="0"/>
              </a:rPr>
              <a:t>Linear Regression</a:t>
            </a:r>
            <a:r>
              <a:rPr lang="en-US" sz="2000" dirty="0">
                <a:solidFill>
                  <a:srgbClr val="3C4043"/>
                </a:solidFill>
                <a:latin typeface="Times New Roman" panose="02020603050405020304" pitchFamily="18" charset="0"/>
                <a:cs typeface="Times New Roman" panose="02020603050405020304" pitchFamily="18" charset="0"/>
              </a:rPr>
              <a:t>, </a:t>
            </a:r>
            <a:r>
              <a:rPr lang="en-US" sz="2000" b="1" i="0" dirty="0">
                <a:solidFill>
                  <a:srgbClr val="3C4043"/>
                </a:solidFill>
                <a:effectLst/>
                <a:latin typeface="Times New Roman" panose="02020603050405020304" pitchFamily="18" charset="0"/>
                <a:cs typeface="Times New Roman" panose="02020603050405020304" pitchFamily="18" charset="0"/>
              </a:rPr>
              <a:t>Machine learning and Predictive analytics</a:t>
            </a:r>
            <a:r>
              <a:rPr lang="en-US" sz="2000" b="0" i="0" dirty="0">
                <a:solidFill>
                  <a:srgbClr val="3C4043"/>
                </a:solidFill>
                <a:effectLst/>
                <a:latin typeface="Times New Roman" panose="02020603050405020304" pitchFamily="18" charset="0"/>
                <a:cs typeface="Times New Roman" panose="02020603050405020304" pitchFamily="18" charset="0"/>
              </a:rPr>
              <a:t> skills and answer the following questions.</a:t>
            </a:r>
          </a:p>
          <a:p>
            <a:pPr algn="l" fontAlgn="base">
              <a:buFont typeface="+mj-lt"/>
              <a:buAutoNum type="arabicPeriod"/>
            </a:pPr>
            <a:r>
              <a:rPr lang="en-US" sz="2000" b="0" i="0" dirty="0">
                <a:solidFill>
                  <a:srgbClr val="3C4043"/>
                </a:solidFill>
                <a:effectLst/>
                <a:latin typeface="Times New Roman" panose="02020603050405020304" pitchFamily="18" charset="0"/>
                <a:cs typeface="Times New Roman" panose="02020603050405020304" pitchFamily="18" charset="0"/>
              </a:rPr>
              <a:t>Which countries have the highest growth rate.</a:t>
            </a:r>
          </a:p>
          <a:p>
            <a:pPr algn="l" fontAlgn="base">
              <a:buFont typeface="+mj-lt"/>
              <a:buAutoNum type="arabicPeriod"/>
            </a:pPr>
            <a:r>
              <a:rPr lang="en-US" sz="2000" b="0" i="0" dirty="0">
                <a:solidFill>
                  <a:srgbClr val="3C4043"/>
                </a:solidFill>
                <a:effectLst/>
                <a:latin typeface="Times New Roman" panose="02020603050405020304" pitchFamily="18" charset="0"/>
                <a:cs typeface="Times New Roman" panose="02020603050405020304" pitchFamily="18" charset="0"/>
              </a:rPr>
              <a:t>What are the densely populated countries in the world.</a:t>
            </a:r>
          </a:p>
          <a:p>
            <a:pPr algn="l" fontAlgn="base">
              <a:buFont typeface="+mj-lt"/>
              <a:buAutoNum type="arabicPeriod"/>
            </a:pPr>
            <a:r>
              <a:rPr lang="en-US" sz="2000" b="0" i="0" dirty="0">
                <a:solidFill>
                  <a:srgbClr val="3C4043"/>
                </a:solidFill>
                <a:effectLst/>
                <a:latin typeface="Times New Roman" panose="02020603050405020304" pitchFamily="18" charset="0"/>
                <a:cs typeface="Times New Roman" panose="02020603050405020304" pitchFamily="18" charset="0"/>
              </a:rPr>
              <a:t>Keeping in view all the variables in mind which countries should take serious steps to control their population.</a:t>
            </a: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99979470"/>
      </p:ext>
    </p:extLst>
  </p:cSld>
  <p:clrMapOvr>
    <a:masterClrMapping/>
  </p:clrMapOvr>
  <mc:AlternateContent xmlns:mc="http://schemas.openxmlformats.org/markup-compatibility/2006" xmlns:p14="http://schemas.microsoft.com/office/powerpoint/2010/main">
    <mc:Choice Requires="p14">
      <p:transition spd="slow" p14:dur="4000" advTm="153413">
        <p14:vortex dir="r"/>
      </p:transition>
    </mc:Choice>
    <mc:Fallback xmlns="">
      <p:transition spd="slow" advTm="153413">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50" name="Rectangle 49">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52" name="Top Left">
            <a:extLst>
              <a:ext uri="{FF2B5EF4-FFF2-40B4-BE49-F238E27FC236}">
                <a16:creationId xmlns:a16="http://schemas.microsoft.com/office/drawing/2014/main" id="{FADD1535-ED83-48B3-8EB1-671A080F09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3086"/>
            <a:ext cx="2198951" cy="3349518"/>
            <a:chOff x="10849" y="-3086"/>
            <a:chExt cx="2198951" cy="3349518"/>
          </a:xfrm>
        </p:grpSpPr>
        <p:sp>
          <p:nvSpPr>
            <p:cNvPr id="53" name="Freeform: Shape 52">
              <a:extLst>
                <a:ext uri="{FF2B5EF4-FFF2-40B4-BE49-F238E27FC236}">
                  <a16:creationId xmlns:a16="http://schemas.microsoft.com/office/drawing/2014/main" id="{E70C64DB-421C-4FFD-8EB1-A7D1A5DC13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54" name="Freeform: Shape 53">
              <a:extLst>
                <a:ext uri="{FF2B5EF4-FFF2-40B4-BE49-F238E27FC236}">
                  <a16:creationId xmlns:a16="http://schemas.microsoft.com/office/drawing/2014/main" id="{5C04BFFB-0C30-49E1-B4F0-2435312199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55" name="Freeform: Shape 54">
              <a:extLst>
                <a:ext uri="{FF2B5EF4-FFF2-40B4-BE49-F238E27FC236}">
                  <a16:creationId xmlns:a16="http://schemas.microsoft.com/office/drawing/2014/main" id="{368C7354-F4EF-4BC5-BF44-01614E0B93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56" name="Freeform: Shape 55">
              <a:extLst>
                <a:ext uri="{FF2B5EF4-FFF2-40B4-BE49-F238E27FC236}">
                  <a16:creationId xmlns:a16="http://schemas.microsoft.com/office/drawing/2014/main" id="{145981B8-FB15-43E7-B1CE-AE4A5E9B13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57" name="Freeform: Shape 56">
              <a:extLst>
                <a:ext uri="{FF2B5EF4-FFF2-40B4-BE49-F238E27FC236}">
                  <a16:creationId xmlns:a16="http://schemas.microsoft.com/office/drawing/2014/main" id="{75F05D22-2B12-4452-A804-346878D55D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58" name="Freeform: Shape 57">
              <a:extLst>
                <a:ext uri="{FF2B5EF4-FFF2-40B4-BE49-F238E27FC236}">
                  <a16:creationId xmlns:a16="http://schemas.microsoft.com/office/drawing/2014/main" id="{7B26EE6B-DF99-4B8A-8859-82A92A598A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59" name="Freeform: Shape 58">
              <a:extLst>
                <a:ext uri="{FF2B5EF4-FFF2-40B4-BE49-F238E27FC236}">
                  <a16:creationId xmlns:a16="http://schemas.microsoft.com/office/drawing/2014/main" id="{CE8FB053-1663-44BA-8128-0C19BD762A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60" name="Freeform: Shape 59">
              <a:extLst>
                <a:ext uri="{FF2B5EF4-FFF2-40B4-BE49-F238E27FC236}">
                  <a16:creationId xmlns:a16="http://schemas.microsoft.com/office/drawing/2014/main" id="{75E5E4F4-4EE0-49E3-98E5-F1E2BB91A7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2" name="Title 1">
            <a:extLst>
              <a:ext uri="{FF2B5EF4-FFF2-40B4-BE49-F238E27FC236}">
                <a16:creationId xmlns:a16="http://schemas.microsoft.com/office/drawing/2014/main" id="{2B3BE162-BF01-505B-D8A1-F885CEF4A875}"/>
              </a:ext>
            </a:extLst>
          </p:cNvPr>
          <p:cNvSpPr>
            <a:spLocks noGrp="1"/>
          </p:cNvSpPr>
          <p:nvPr>
            <p:ph type="title"/>
          </p:nvPr>
        </p:nvSpPr>
        <p:spPr>
          <a:xfrm>
            <a:off x="1198182" y="559813"/>
            <a:ext cx="4390807" cy="1664573"/>
          </a:xfrm>
        </p:spPr>
        <p:txBody>
          <a:bodyPr>
            <a:normAutofit/>
          </a:bodyPr>
          <a:lstStyle/>
          <a:p>
            <a:r>
              <a:rPr lang="en-US" b="1" dirty="0"/>
              <a:t>Hypothesis</a:t>
            </a:r>
          </a:p>
        </p:txBody>
      </p:sp>
      <p:sp>
        <p:nvSpPr>
          <p:cNvPr id="3" name="Content Placeholder 2">
            <a:extLst>
              <a:ext uri="{FF2B5EF4-FFF2-40B4-BE49-F238E27FC236}">
                <a16:creationId xmlns:a16="http://schemas.microsoft.com/office/drawing/2014/main" id="{F02670B3-C37B-0413-42B4-6ED5B8B93ADC}"/>
              </a:ext>
            </a:extLst>
          </p:cNvPr>
          <p:cNvSpPr>
            <a:spLocks noGrp="1"/>
          </p:cNvSpPr>
          <p:nvPr>
            <p:ph idx="1"/>
          </p:nvPr>
        </p:nvSpPr>
        <p:spPr>
          <a:xfrm>
            <a:off x="1185756" y="2384474"/>
            <a:ext cx="4390524" cy="3728613"/>
          </a:xfrm>
        </p:spPr>
        <p:txBody>
          <a:bodyPr>
            <a:normAutofit/>
          </a:bodyPr>
          <a:lstStyle/>
          <a:p>
            <a:r>
              <a:rPr lang="en-US" sz="1800" b="0" i="0" dirty="0">
                <a:effectLst/>
                <a:latin typeface="Söhne"/>
              </a:rPr>
              <a:t>This 4 variables can predict the population which is </a:t>
            </a:r>
            <a:r>
              <a:rPr lang="en-US" sz="1800" b="1" dirty="0">
                <a:latin typeface="Calibri" panose="020F0502020204030204" pitchFamily="34" charset="0"/>
                <a:cs typeface="Times New Roman" panose="02020603050405020304" pitchFamily="18" charset="0"/>
              </a:rPr>
              <a:t>A</a:t>
            </a:r>
            <a:r>
              <a:rPr lang="en-US" sz="1800" b="1" dirty="0">
                <a:effectLst/>
                <a:latin typeface="Calibri" panose="020F0502020204030204" pitchFamily="34" charset="0"/>
              </a:rPr>
              <a:t>rea, land area, density, growth rate.</a:t>
            </a:r>
          </a:p>
          <a:p>
            <a:endParaRPr lang="en-US" sz="1800" b="1" dirty="0">
              <a:latin typeface="Calibri" panose="020F0502020204030204" pitchFamily="34" charset="0"/>
            </a:endParaRPr>
          </a:p>
        </p:txBody>
      </p:sp>
      <p:pic>
        <p:nvPicPr>
          <p:cNvPr id="44" name="Picture 43">
            <a:extLst>
              <a:ext uri="{FF2B5EF4-FFF2-40B4-BE49-F238E27FC236}">
                <a16:creationId xmlns:a16="http://schemas.microsoft.com/office/drawing/2014/main" id="{709E3DB8-7A14-9014-F641-4972CEC4E7B6}"/>
              </a:ext>
            </a:extLst>
          </p:cNvPr>
          <p:cNvPicPr>
            <a:picLocks noChangeAspect="1"/>
          </p:cNvPicPr>
          <p:nvPr/>
        </p:nvPicPr>
        <p:blipFill rotWithShape="1">
          <a:blip r:embed="rId2"/>
          <a:srcRect l="7388" r="41797"/>
          <a:stretch/>
        </p:blipFill>
        <p:spPr>
          <a:xfrm>
            <a:off x="5996628" y="10"/>
            <a:ext cx="6195372" cy="6857990"/>
          </a:xfrm>
          <a:prstGeom prst="rect">
            <a:avLst/>
          </a:prstGeom>
        </p:spPr>
      </p:pic>
      <p:grpSp>
        <p:nvGrpSpPr>
          <p:cNvPr id="62" name="Bottom Right">
            <a:extLst>
              <a:ext uri="{FF2B5EF4-FFF2-40B4-BE49-F238E27FC236}">
                <a16:creationId xmlns:a16="http://schemas.microsoft.com/office/drawing/2014/main" id="{01081332-6CA1-49C2-A979-7709509AD16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63" name="Graphic 157">
              <a:extLst>
                <a:ext uri="{FF2B5EF4-FFF2-40B4-BE49-F238E27FC236}">
                  <a16:creationId xmlns:a16="http://schemas.microsoft.com/office/drawing/2014/main" id="{826B0664-73BC-4FCB-A447-57F7F676474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65" name="Freeform: Shape 64">
                <a:extLst>
                  <a:ext uri="{FF2B5EF4-FFF2-40B4-BE49-F238E27FC236}">
                    <a16:creationId xmlns:a16="http://schemas.microsoft.com/office/drawing/2014/main" id="{23242A3E-DBD8-44D5-930F-DA776CA069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66" name="Freeform: Shape 65">
                <a:extLst>
                  <a:ext uri="{FF2B5EF4-FFF2-40B4-BE49-F238E27FC236}">
                    <a16:creationId xmlns:a16="http://schemas.microsoft.com/office/drawing/2014/main" id="{F331C242-2FF0-40D4-BF95-4A27680F2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67" name="Freeform: Shape 66">
                <a:extLst>
                  <a:ext uri="{FF2B5EF4-FFF2-40B4-BE49-F238E27FC236}">
                    <a16:creationId xmlns:a16="http://schemas.microsoft.com/office/drawing/2014/main" id="{B500FE3B-EB2C-4A5D-ABA7-35137B2BA5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68" name="Freeform: Shape 67">
                <a:extLst>
                  <a:ext uri="{FF2B5EF4-FFF2-40B4-BE49-F238E27FC236}">
                    <a16:creationId xmlns:a16="http://schemas.microsoft.com/office/drawing/2014/main" id="{6E1EA3BF-3A9F-4CD0-9640-6FF67F443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69" name="Freeform: Shape 68">
                <a:extLst>
                  <a:ext uri="{FF2B5EF4-FFF2-40B4-BE49-F238E27FC236}">
                    <a16:creationId xmlns:a16="http://schemas.microsoft.com/office/drawing/2014/main" id="{17F4411F-5B81-451C-A006-8754E1618A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70" name="Freeform: Shape 69">
                <a:extLst>
                  <a:ext uri="{FF2B5EF4-FFF2-40B4-BE49-F238E27FC236}">
                    <a16:creationId xmlns:a16="http://schemas.microsoft.com/office/drawing/2014/main" id="{4E4D64BD-20E2-44CF-AEB4-A87A43376B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71" name="Freeform: Shape 70">
                <a:extLst>
                  <a:ext uri="{FF2B5EF4-FFF2-40B4-BE49-F238E27FC236}">
                    <a16:creationId xmlns:a16="http://schemas.microsoft.com/office/drawing/2014/main" id="{0B309630-6603-4319-BAB8-93102ABEB3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64" name="Freeform: Shape 63">
              <a:extLst>
                <a:ext uri="{FF2B5EF4-FFF2-40B4-BE49-F238E27FC236}">
                  <a16:creationId xmlns:a16="http://schemas.microsoft.com/office/drawing/2014/main" id="{F540FCD4-859A-4602-9CBC-C697E3877A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441110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3800">
        <p159:morph option="byObject"/>
      </p:transition>
    </mc:Choice>
    <mc:Fallback xmlns="">
      <p:transition spd="slow" advTm="338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4F65E9-4E66-C2AA-41D0-9C4428C7FEBB}"/>
              </a:ext>
            </a:extLst>
          </p:cNvPr>
          <p:cNvSpPr>
            <a:spLocks noGrp="1"/>
          </p:cNvSpPr>
          <p:nvPr>
            <p:ph type="title"/>
          </p:nvPr>
        </p:nvSpPr>
        <p:spPr>
          <a:xfrm>
            <a:off x="838200" y="365125"/>
            <a:ext cx="10515600" cy="921415"/>
          </a:xfrm>
        </p:spPr>
        <p:txBody>
          <a:bodyPr/>
          <a:lstStyle/>
          <a:p>
            <a:r>
              <a:rPr lang="en-US" b="1" i="0" dirty="0">
                <a:solidFill>
                  <a:srgbClr val="202124"/>
                </a:solidFill>
                <a:effectLst/>
                <a:latin typeface="Inter"/>
              </a:rPr>
              <a:t>About this file</a:t>
            </a:r>
            <a:endParaRPr lang="en-US" dirty="0"/>
          </a:p>
        </p:txBody>
      </p:sp>
      <p:sp>
        <p:nvSpPr>
          <p:cNvPr id="3" name="Content Placeholder 2">
            <a:extLst>
              <a:ext uri="{FF2B5EF4-FFF2-40B4-BE49-F238E27FC236}">
                <a16:creationId xmlns:a16="http://schemas.microsoft.com/office/drawing/2014/main" id="{2FFC27EF-69C9-8B8A-B3EB-C3C89449112D}"/>
              </a:ext>
            </a:extLst>
          </p:cNvPr>
          <p:cNvSpPr>
            <a:spLocks noGrp="1"/>
          </p:cNvSpPr>
          <p:nvPr>
            <p:ph idx="1"/>
          </p:nvPr>
        </p:nvSpPr>
        <p:spPr>
          <a:xfrm>
            <a:off x="838200" y="1286540"/>
            <a:ext cx="10515600" cy="5497032"/>
          </a:xfrm>
        </p:spPr>
        <p:txBody>
          <a:bodyPr>
            <a:noAutofit/>
          </a:bodyPr>
          <a:lstStyle/>
          <a:p>
            <a:pPr algn="l" fontAlgn="base">
              <a:buFont typeface="Wingdings" pitchFamily="2" charset="2"/>
              <a:buChar char="Ø"/>
            </a:pPr>
            <a:r>
              <a:rPr lang="en-US" sz="1800" b="1" i="0" dirty="0">
                <a:solidFill>
                  <a:srgbClr val="202124"/>
                </a:solidFill>
                <a:effectLst/>
                <a:latin typeface="inherit"/>
              </a:rPr>
              <a:t>About this file</a:t>
            </a:r>
          </a:p>
          <a:p>
            <a:pPr algn="l" fontAlgn="base"/>
            <a:r>
              <a:rPr lang="en-US" sz="1800" b="0" i="0" dirty="0">
                <a:solidFill>
                  <a:srgbClr val="3C4043"/>
                </a:solidFill>
                <a:effectLst/>
                <a:latin typeface="inherit"/>
              </a:rPr>
              <a:t>The dataset has 9 columns, description of each column is as follows</a:t>
            </a:r>
          </a:p>
          <a:p>
            <a:pPr algn="l" fontAlgn="base">
              <a:buFont typeface="+mj-lt"/>
              <a:buAutoNum type="arabicPeriod"/>
            </a:pPr>
            <a:r>
              <a:rPr lang="en-US" sz="1800" b="0" i="0" dirty="0">
                <a:solidFill>
                  <a:srgbClr val="3C4043"/>
                </a:solidFill>
                <a:effectLst/>
                <a:latin typeface="inherit"/>
              </a:rPr>
              <a:t>Country name: This column includes names of 205 countries of the world.</a:t>
            </a:r>
          </a:p>
          <a:p>
            <a:pPr algn="l" fontAlgn="base">
              <a:buFont typeface="+mj-lt"/>
              <a:buAutoNum type="arabicPeriod"/>
            </a:pPr>
            <a:r>
              <a:rPr lang="en-US" sz="1800" b="0" i="0" dirty="0">
                <a:solidFill>
                  <a:srgbClr val="3C4043"/>
                </a:solidFill>
                <a:effectLst/>
                <a:latin typeface="inherit"/>
              </a:rPr>
              <a:t>Current population: current population of the country.</a:t>
            </a:r>
          </a:p>
          <a:p>
            <a:pPr algn="l" fontAlgn="base">
              <a:buFont typeface="+mj-lt"/>
              <a:buAutoNum type="arabicPeriod"/>
            </a:pPr>
            <a:r>
              <a:rPr lang="en-US" sz="1800" b="0" i="0" dirty="0">
                <a:solidFill>
                  <a:srgbClr val="3C4043"/>
                </a:solidFill>
                <a:effectLst/>
                <a:latin typeface="inherit"/>
              </a:rPr>
              <a:t>Population 2022: Population of the country in the previous year i.e., 2022</a:t>
            </a:r>
          </a:p>
          <a:p>
            <a:pPr algn="l" fontAlgn="base">
              <a:buFont typeface="+mj-lt"/>
              <a:buAutoNum type="arabicPeriod"/>
            </a:pPr>
            <a:r>
              <a:rPr lang="en-US" sz="1800" b="0" i="0" dirty="0">
                <a:solidFill>
                  <a:srgbClr val="3C4043"/>
                </a:solidFill>
                <a:effectLst/>
                <a:latin typeface="inherit"/>
              </a:rPr>
              <a:t>Area: Area of the country in kilometer square (km^2)</a:t>
            </a:r>
          </a:p>
          <a:p>
            <a:pPr algn="l" fontAlgn="base">
              <a:buFont typeface="+mj-lt"/>
              <a:buAutoNum type="arabicPeriod"/>
            </a:pPr>
            <a:r>
              <a:rPr lang="en-US" sz="1800" b="0" i="0" dirty="0">
                <a:solidFill>
                  <a:srgbClr val="3C4043"/>
                </a:solidFill>
                <a:effectLst/>
                <a:latin typeface="inherit"/>
              </a:rPr>
              <a:t>Land area: Land of the country km^2.</a:t>
            </a:r>
          </a:p>
          <a:p>
            <a:pPr algn="l" fontAlgn="base">
              <a:buFont typeface="+mj-lt"/>
              <a:buAutoNum type="arabicPeriod"/>
            </a:pPr>
            <a:r>
              <a:rPr lang="en-US" sz="1800" b="0" i="0" dirty="0">
                <a:solidFill>
                  <a:srgbClr val="3C4043"/>
                </a:solidFill>
                <a:effectLst/>
                <a:latin typeface="inherit"/>
              </a:rPr>
              <a:t>Density: This column shows the number of people living per square kilometer.</a:t>
            </a:r>
          </a:p>
          <a:p>
            <a:pPr algn="l" fontAlgn="base">
              <a:buFont typeface="+mj-lt"/>
              <a:buAutoNum type="arabicPeriod"/>
            </a:pPr>
            <a:r>
              <a:rPr lang="en-US" sz="1800" b="0" i="0" dirty="0">
                <a:solidFill>
                  <a:srgbClr val="3C4043"/>
                </a:solidFill>
                <a:effectLst/>
                <a:latin typeface="inherit"/>
              </a:rPr>
              <a:t>Growth rate: Annual growth rate of the country. Where the +ve sign shows an increase in growth rate while the -ve growth rate shows a decrease in growth rate.</a:t>
            </a:r>
          </a:p>
          <a:p>
            <a:pPr algn="l" fontAlgn="base">
              <a:buFont typeface="+mj-lt"/>
              <a:buAutoNum type="arabicPeriod"/>
            </a:pPr>
            <a:r>
              <a:rPr lang="en-US" sz="1800" b="0" i="0" dirty="0">
                <a:solidFill>
                  <a:srgbClr val="3C4043"/>
                </a:solidFill>
                <a:effectLst/>
                <a:latin typeface="inherit"/>
              </a:rPr>
              <a:t>World percentage: the country has how much percentage of the world population.</a:t>
            </a:r>
          </a:p>
          <a:p>
            <a:pPr algn="l" fontAlgn="base">
              <a:buFont typeface="+mj-lt"/>
              <a:buAutoNum type="arabicPeriod"/>
            </a:pPr>
            <a:r>
              <a:rPr lang="en-US" sz="1800" b="0" i="0" dirty="0">
                <a:solidFill>
                  <a:srgbClr val="3C4043"/>
                </a:solidFill>
                <a:effectLst/>
                <a:latin typeface="inherit"/>
              </a:rPr>
              <a:t>Rank: this last column shows the rank of the country in the world.</a:t>
            </a:r>
          </a:p>
          <a:p>
            <a:endParaRPr lang="en-US" sz="1800" dirty="0"/>
          </a:p>
        </p:txBody>
      </p:sp>
    </p:spTree>
    <p:extLst>
      <p:ext uri="{BB962C8B-B14F-4D97-AF65-F5344CB8AC3E}">
        <p14:creationId xmlns:p14="http://schemas.microsoft.com/office/powerpoint/2010/main" val="3976550466"/>
      </p:ext>
    </p:extLst>
  </p:cSld>
  <p:clrMapOvr>
    <a:masterClrMapping/>
  </p:clrMapOvr>
  <mc:AlternateContent xmlns:mc="http://schemas.openxmlformats.org/markup-compatibility/2006" xmlns:p14="http://schemas.microsoft.com/office/powerpoint/2010/main">
    <mc:Choice Requires="p14">
      <p:transition spd="slow" p14:dur="4000" advTm="60706">
        <p14:vortex dir="r"/>
      </p:transition>
    </mc:Choice>
    <mc:Fallback xmlns="">
      <p:transition spd="slow" advTm="60706">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F33E8-2D33-B4EC-00B7-B189116D609A}"/>
              </a:ext>
            </a:extLst>
          </p:cNvPr>
          <p:cNvSpPr>
            <a:spLocks noGrp="1"/>
          </p:cNvSpPr>
          <p:nvPr>
            <p:ph type="title"/>
          </p:nvPr>
        </p:nvSpPr>
        <p:spPr>
          <a:xfrm>
            <a:off x="838200" y="365125"/>
            <a:ext cx="10515600" cy="1077913"/>
          </a:xfrm>
        </p:spPr>
        <p:txBody>
          <a:bodyPr/>
          <a:lstStyle/>
          <a:p>
            <a:r>
              <a:rPr lang="en-US" dirty="0"/>
              <a:t>Model Building </a:t>
            </a:r>
          </a:p>
        </p:txBody>
      </p:sp>
      <p:graphicFrame>
        <p:nvGraphicFramePr>
          <p:cNvPr id="4" name="Diagram 3">
            <a:extLst>
              <a:ext uri="{FF2B5EF4-FFF2-40B4-BE49-F238E27FC236}">
                <a16:creationId xmlns:a16="http://schemas.microsoft.com/office/drawing/2014/main" id="{B56697A6-A2F1-71B6-5B36-296B56D18D4F}"/>
              </a:ext>
            </a:extLst>
          </p:cNvPr>
          <p:cNvGraphicFramePr/>
          <p:nvPr>
            <p:extLst>
              <p:ext uri="{D42A27DB-BD31-4B8C-83A1-F6EECF244321}">
                <p14:modId xmlns:p14="http://schemas.microsoft.com/office/powerpoint/2010/main" val="917372879"/>
              </p:ext>
            </p:extLst>
          </p:nvPr>
        </p:nvGraphicFramePr>
        <p:xfrm>
          <a:off x="1028700" y="2371725"/>
          <a:ext cx="10325100" cy="38052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37597072"/>
      </p:ext>
    </p:extLst>
  </p:cSld>
  <p:clrMapOvr>
    <a:masterClrMapping/>
  </p:clrMapOvr>
  <mc:AlternateContent xmlns:mc="http://schemas.openxmlformats.org/markup-compatibility/2006" xmlns:p14="http://schemas.microsoft.com/office/powerpoint/2010/main">
    <mc:Choice Requires="p14">
      <p:transition spd="slow" p14:dur="2000" advTm="17016"/>
    </mc:Choice>
    <mc:Fallback xmlns="">
      <p:transition spd="slow" advTm="17016"/>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2A410-F676-B572-E984-B969C34ACF87}"/>
              </a:ext>
            </a:extLst>
          </p:cNvPr>
          <p:cNvSpPr>
            <a:spLocks noGrp="1"/>
          </p:cNvSpPr>
          <p:nvPr>
            <p:ph type="title"/>
          </p:nvPr>
        </p:nvSpPr>
        <p:spPr>
          <a:xfrm>
            <a:off x="838200" y="214312"/>
            <a:ext cx="10515600" cy="1082860"/>
          </a:xfrm>
        </p:spPr>
        <p:txBody>
          <a:bodyPr>
            <a:noAutofit/>
          </a:bodyPr>
          <a:lstStyle/>
          <a:p>
            <a:r>
              <a:rPr lang="en-US" sz="3200" b="1" dirty="0">
                <a:solidFill>
                  <a:srgbClr val="569CD6"/>
                </a:solidFill>
                <a:effectLst/>
                <a:latin typeface="Menlo" panose="020B0609030804020204" pitchFamily="49" charset="0"/>
              </a:rPr>
              <a:t>LINEAR REGRESSION MODEL</a:t>
            </a:r>
            <a:br>
              <a:rPr lang="en-US" sz="3200" b="0" dirty="0">
                <a:solidFill>
                  <a:srgbClr val="D4D4D4"/>
                </a:solidFill>
                <a:effectLst/>
                <a:latin typeface="Menlo" panose="020B0609030804020204" pitchFamily="49" charset="0"/>
              </a:rPr>
            </a:br>
            <a:endParaRPr lang="en-US" sz="3200" dirty="0"/>
          </a:p>
        </p:txBody>
      </p:sp>
      <p:pic>
        <p:nvPicPr>
          <p:cNvPr id="4" name="Content Placeholder 3">
            <a:extLst>
              <a:ext uri="{FF2B5EF4-FFF2-40B4-BE49-F238E27FC236}">
                <a16:creationId xmlns:a16="http://schemas.microsoft.com/office/drawing/2014/main" id="{C0934A39-C11C-A2B9-1541-A1244C044F14}"/>
              </a:ext>
            </a:extLst>
          </p:cNvPr>
          <p:cNvPicPr>
            <a:picLocks noGrp="1" noChangeAspect="1"/>
          </p:cNvPicPr>
          <p:nvPr>
            <p:ph idx="1"/>
          </p:nvPr>
        </p:nvPicPr>
        <p:blipFill>
          <a:blip r:embed="rId2"/>
          <a:stretch>
            <a:fillRect/>
          </a:stretch>
        </p:blipFill>
        <p:spPr>
          <a:xfrm>
            <a:off x="999460" y="1471613"/>
            <a:ext cx="10515600" cy="5021262"/>
          </a:xfrm>
          <a:prstGeom prst="rect">
            <a:avLst/>
          </a:prstGeom>
        </p:spPr>
      </p:pic>
    </p:spTree>
    <p:extLst>
      <p:ext uri="{BB962C8B-B14F-4D97-AF65-F5344CB8AC3E}">
        <p14:creationId xmlns:p14="http://schemas.microsoft.com/office/powerpoint/2010/main" val="2260427695"/>
      </p:ext>
    </p:extLst>
  </p:cSld>
  <p:clrMapOvr>
    <a:masterClrMapping/>
  </p:clrMapOvr>
  <mc:AlternateContent xmlns:mc="http://schemas.openxmlformats.org/markup-compatibility/2006" xmlns:p14="http://schemas.microsoft.com/office/powerpoint/2010/main">
    <mc:Choice Requires="p14">
      <p:transition spd="slow" p14:dur="2000" advTm="24508"/>
    </mc:Choice>
    <mc:Fallback xmlns="">
      <p:transition spd="slow" advTm="24508"/>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3" name="Rectangle 42">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45" name="Top left">
            <a:extLst>
              <a:ext uri="{FF2B5EF4-FFF2-40B4-BE49-F238E27FC236}">
                <a16:creationId xmlns:a16="http://schemas.microsoft.com/office/drawing/2014/main" id="{465E612B-616F-44E5-A649-F2B268BA35C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25" y="-1543"/>
            <a:ext cx="2198951" cy="3349518"/>
            <a:chOff x="10849" y="-3086"/>
            <a:chExt cx="2198951" cy="3349518"/>
          </a:xfrm>
        </p:grpSpPr>
        <p:sp>
          <p:nvSpPr>
            <p:cNvPr id="46" name="Freeform: Shape 45">
              <a:extLst>
                <a:ext uri="{FF2B5EF4-FFF2-40B4-BE49-F238E27FC236}">
                  <a16:creationId xmlns:a16="http://schemas.microsoft.com/office/drawing/2014/main" id="{1EC7E917-E00E-4F17-A6FD-C06E2A0E63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7" name="Freeform: Shape 46">
              <a:extLst>
                <a:ext uri="{FF2B5EF4-FFF2-40B4-BE49-F238E27FC236}">
                  <a16:creationId xmlns:a16="http://schemas.microsoft.com/office/drawing/2014/main" id="{5DC22FD5-AD33-49ED-BA45-6B1575AE9A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8" name="Freeform: Shape 47">
              <a:extLst>
                <a:ext uri="{FF2B5EF4-FFF2-40B4-BE49-F238E27FC236}">
                  <a16:creationId xmlns:a16="http://schemas.microsoft.com/office/drawing/2014/main" id="{3CE6B6BE-6BA0-4FA9-9357-11CF01DD7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9" name="Freeform: Shape 48">
              <a:extLst>
                <a:ext uri="{FF2B5EF4-FFF2-40B4-BE49-F238E27FC236}">
                  <a16:creationId xmlns:a16="http://schemas.microsoft.com/office/drawing/2014/main" id="{61E614B3-1BDA-44CE-95AD-B3761310B3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0" name="Freeform: Shape 49">
              <a:extLst>
                <a:ext uri="{FF2B5EF4-FFF2-40B4-BE49-F238E27FC236}">
                  <a16:creationId xmlns:a16="http://schemas.microsoft.com/office/drawing/2014/main" id="{5314DAA0-3957-4D55-A6E3-D3E50D538E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1" name="Freeform: Shape 50">
              <a:extLst>
                <a:ext uri="{FF2B5EF4-FFF2-40B4-BE49-F238E27FC236}">
                  <a16:creationId xmlns:a16="http://schemas.microsoft.com/office/drawing/2014/main" id="{CAF505DE-53C7-4F00-9B3B-FEF811F6D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2" name="Freeform: Shape 51">
              <a:extLst>
                <a:ext uri="{FF2B5EF4-FFF2-40B4-BE49-F238E27FC236}">
                  <a16:creationId xmlns:a16="http://schemas.microsoft.com/office/drawing/2014/main" id="{98F8A569-D303-4FE8-8507-C7FA3E905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3" name="Freeform: Shape 52">
              <a:extLst>
                <a:ext uri="{FF2B5EF4-FFF2-40B4-BE49-F238E27FC236}">
                  <a16:creationId xmlns:a16="http://schemas.microsoft.com/office/drawing/2014/main" id="{E34BA33D-B77C-4F97-90ED-55051362CC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 name="Title 1">
            <a:extLst>
              <a:ext uri="{FF2B5EF4-FFF2-40B4-BE49-F238E27FC236}">
                <a16:creationId xmlns:a16="http://schemas.microsoft.com/office/drawing/2014/main" id="{662E91D6-8ABA-6002-DADF-6882F23A2A03}"/>
              </a:ext>
            </a:extLst>
          </p:cNvPr>
          <p:cNvSpPr>
            <a:spLocks noGrp="1"/>
          </p:cNvSpPr>
          <p:nvPr>
            <p:ph type="title"/>
          </p:nvPr>
        </p:nvSpPr>
        <p:spPr>
          <a:xfrm>
            <a:off x="1198181" y="557191"/>
            <a:ext cx="9988166" cy="1117874"/>
          </a:xfrm>
        </p:spPr>
        <p:txBody>
          <a:bodyPr>
            <a:normAutofit/>
          </a:bodyPr>
          <a:lstStyle/>
          <a:p>
            <a:r>
              <a:rPr lang="en-US" sz="2400" b="1" i="0" dirty="0">
                <a:effectLst/>
                <a:latin typeface="Inter"/>
              </a:rPr>
              <a:t>What are the countries and dependencies with negative growth rates ?</a:t>
            </a:r>
            <a:br>
              <a:rPr lang="en-US" sz="2400" b="1" i="0" dirty="0">
                <a:effectLst/>
                <a:latin typeface="Inter"/>
              </a:rPr>
            </a:br>
            <a:r>
              <a:rPr lang="en-US" sz="2400" b="1" i="0" dirty="0">
                <a:effectLst/>
                <a:latin typeface="Inter"/>
              </a:rPr>
              <a:t>Exploratory data analysis (EDA) - </a:t>
            </a:r>
            <a:endParaRPr lang="en-US" sz="2400" dirty="0"/>
          </a:p>
        </p:txBody>
      </p:sp>
      <p:grpSp>
        <p:nvGrpSpPr>
          <p:cNvPr id="55" name="Bottom Right">
            <a:extLst>
              <a:ext uri="{FF2B5EF4-FFF2-40B4-BE49-F238E27FC236}">
                <a16:creationId xmlns:a16="http://schemas.microsoft.com/office/drawing/2014/main" id="{ADB812D4-854E-4DD6-A613-797C10E752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74976" y="3278144"/>
            <a:ext cx="4211600" cy="3581399"/>
            <a:chOff x="7980400" y="3276601"/>
            <a:chExt cx="4211600" cy="3581399"/>
          </a:xfrm>
        </p:grpSpPr>
        <p:grpSp>
          <p:nvGrpSpPr>
            <p:cNvPr id="56" name="Graphic 157">
              <a:extLst>
                <a:ext uri="{FF2B5EF4-FFF2-40B4-BE49-F238E27FC236}">
                  <a16:creationId xmlns:a16="http://schemas.microsoft.com/office/drawing/2014/main" id="{D97CFE60-FA19-428A-A02C-B541878C9BA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6"/>
              <a:chOff x="4114800" y="1423987"/>
              <a:chExt cx="3961542" cy="4007547"/>
            </a:xfrm>
            <a:noFill/>
          </p:grpSpPr>
          <p:sp>
            <p:nvSpPr>
              <p:cNvPr id="58" name="Freeform: Shape 57">
                <a:extLst>
                  <a:ext uri="{FF2B5EF4-FFF2-40B4-BE49-F238E27FC236}">
                    <a16:creationId xmlns:a16="http://schemas.microsoft.com/office/drawing/2014/main" id="{0562F5F8-0562-4FE0-B3AD-5E49C1B61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9" name="Freeform: Shape 58">
                <a:extLst>
                  <a:ext uri="{FF2B5EF4-FFF2-40B4-BE49-F238E27FC236}">
                    <a16:creationId xmlns:a16="http://schemas.microsoft.com/office/drawing/2014/main" id="{E32D6A65-08E4-4AF8-AEE6-F180D12FBA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0" name="Freeform: Shape 59">
                <a:extLst>
                  <a:ext uri="{FF2B5EF4-FFF2-40B4-BE49-F238E27FC236}">
                    <a16:creationId xmlns:a16="http://schemas.microsoft.com/office/drawing/2014/main" id="{BB7FDAC0-E6E6-4AB4-8235-A23232BCC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1" name="Freeform: Shape 60">
                <a:extLst>
                  <a:ext uri="{FF2B5EF4-FFF2-40B4-BE49-F238E27FC236}">
                    <a16:creationId xmlns:a16="http://schemas.microsoft.com/office/drawing/2014/main" id="{ADF11930-DCC4-4A0E-9F9D-68BE14348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2" name="Freeform: Shape 61">
                <a:extLst>
                  <a:ext uri="{FF2B5EF4-FFF2-40B4-BE49-F238E27FC236}">
                    <a16:creationId xmlns:a16="http://schemas.microsoft.com/office/drawing/2014/main" id="{6D85B5BC-031D-4CF5-9B96-5A3063EA8B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3" name="Freeform: Shape 62">
                <a:extLst>
                  <a:ext uri="{FF2B5EF4-FFF2-40B4-BE49-F238E27FC236}">
                    <a16:creationId xmlns:a16="http://schemas.microsoft.com/office/drawing/2014/main" id="{DB23B211-EDE9-44BA-A81A-C5DC3F886D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4" name="Freeform: Shape 63">
                <a:extLst>
                  <a:ext uri="{FF2B5EF4-FFF2-40B4-BE49-F238E27FC236}">
                    <a16:creationId xmlns:a16="http://schemas.microsoft.com/office/drawing/2014/main" id="{42C80F66-435F-46CD-BC2E-3EA62444F4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57" name="Freeform: Shape 56">
              <a:extLst>
                <a:ext uri="{FF2B5EF4-FFF2-40B4-BE49-F238E27FC236}">
                  <a16:creationId xmlns:a16="http://schemas.microsoft.com/office/drawing/2014/main" id="{C5A2D0DC-5F34-44DC-9930-8C7B42BFEE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sp>
        <p:nvSpPr>
          <p:cNvPr id="5" name="Rectangle 1">
            <a:extLst>
              <a:ext uri="{FF2B5EF4-FFF2-40B4-BE49-F238E27FC236}">
                <a16:creationId xmlns:a16="http://schemas.microsoft.com/office/drawing/2014/main" id="{D0B45980-9F3C-06A3-F8EB-97E2D291E432}"/>
              </a:ext>
            </a:extLst>
          </p:cNvPr>
          <p:cNvSpPr>
            <a:spLocks noChangeArrowheads="1"/>
          </p:cNvSpPr>
          <p:nvPr/>
        </p:nvSpPr>
        <p:spPr bwMode="auto">
          <a:xfrm>
            <a:off x="-16023102" y="-353942"/>
            <a:ext cx="455204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br>
              <a:rPr kumimoji="0" lang="en-US" altLang="en-US" sz="2000" b="0" i="0" u="none" strike="noStrike" cap="none" normalizeH="0" baseline="0" dirty="0">
                <a:ln>
                  <a:noFill/>
                </a:ln>
                <a:solidFill>
                  <a:schemeClr val="tx1"/>
                </a:solidFill>
                <a:effectLst/>
                <a:latin typeface="Arial" panose="020B0604020202020204" pitchFamily="34" charset="0"/>
              </a:rPr>
            </a:b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graphicFrame>
        <p:nvGraphicFramePr>
          <p:cNvPr id="11" name="Content Placeholder 10">
            <a:extLst>
              <a:ext uri="{FF2B5EF4-FFF2-40B4-BE49-F238E27FC236}">
                <a16:creationId xmlns:a16="http://schemas.microsoft.com/office/drawing/2014/main" id="{7C77C8E0-5E05-F6F0-FABA-2A84444FCA7A}"/>
              </a:ext>
            </a:extLst>
          </p:cNvPr>
          <p:cNvGraphicFramePr>
            <a:graphicFrameLocks noGrp="1"/>
          </p:cNvGraphicFramePr>
          <p:nvPr>
            <p:ph idx="1"/>
            <p:extLst>
              <p:ext uri="{D42A27DB-BD31-4B8C-83A1-F6EECF244321}">
                <p14:modId xmlns:p14="http://schemas.microsoft.com/office/powerpoint/2010/main" val="1569219188"/>
              </p:ext>
            </p:extLst>
          </p:nvPr>
        </p:nvGraphicFramePr>
        <p:xfrm>
          <a:off x="1361380" y="1786498"/>
          <a:ext cx="9469244" cy="4390464"/>
        </p:xfrm>
        <a:graphic>
          <a:graphicData uri="http://schemas.openxmlformats.org/drawingml/2006/table">
            <a:tbl>
              <a:tblPr firstRow="1" bandRow="1">
                <a:solidFill>
                  <a:schemeClr val="bg1"/>
                </a:solidFill>
                <a:tableStyleId>{5C22544A-7EE6-4342-B048-85BDC9FD1C3A}</a:tableStyleId>
              </a:tblPr>
              <a:tblGrid>
                <a:gridCol w="543192">
                  <a:extLst>
                    <a:ext uri="{9D8B030D-6E8A-4147-A177-3AD203B41FA5}">
                      <a16:colId xmlns:a16="http://schemas.microsoft.com/office/drawing/2014/main" val="3226380096"/>
                    </a:ext>
                  </a:extLst>
                </a:gridCol>
                <a:gridCol w="1584938">
                  <a:extLst>
                    <a:ext uri="{9D8B030D-6E8A-4147-A177-3AD203B41FA5}">
                      <a16:colId xmlns:a16="http://schemas.microsoft.com/office/drawing/2014/main" val="1820567587"/>
                    </a:ext>
                  </a:extLst>
                </a:gridCol>
                <a:gridCol w="1105820">
                  <a:extLst>
                    <a:ext uri="{9D8B030D-6E8A-4147-A177-3AD203B41FA5}">
                      <a16:colId xmlns:a16="http://schemas.microsoft.com/office/drawing/2014/main" val="2282781085"/>
                    </a:ext>
                  </a:extLst>
                </a:gridCol>
                <a:gridCol w="1105820">
                  <a:extLst>
                    <a:ext uri="{9D8B030D-6E8A-4147-A177-3AD203B41FA5}">
                      <a16:colId xmlns:a16="http://schemas.microsoft.com/office/drawing/2014/main" val="822609501"/>
                    </a:ext>
                  </a:extLst>
                </a:gridCol>
                <a:gridCol w="748355">
                  <a:extLst>
                    <a:ext uri="{9D8B030D-6E8A-4147-A177-3AD203B41FA5}">
                      <a16:colId xmlns:a16="http://schemas.microsoft.com/office/drawing/2014/main" val="1022826274"/>
                    </a:ext>
                  </a:extLst>
                </a:gridCol>
                <a:gridCol w="1061959">
                  <a:extLst>
                    <a:ext uri="{9D8B030D-6E8A-4147-A177-3AD203B41FA5}">
                      <a16:colId xmlns:a16="http://schemas.microsoft.com/office/drawing/2014/main" val="4014821821"/>
                    </a:ext>
                  </a:extLst>
                </a:gridCol>
                <a:gridCol w="977087">
                  <a:extLst>
                    <a:ext uri="{9D8B030D-6E8A-4147-A177-3AD203B41FA5}">
                      <a16:colId xmlns:a16="http://schemas.microsoft.com/office/drawing/2014/main" val="925499495"/>
                    </a:ext>
                  </a:extLst>
                </a:gridCol>
                <a:gridCol w="898927">
                  <a:extLst>
                    <a:ext uri="{9D8B030D-6E8A-4147-A177-3AD203B41FA5}">
                      <a16:colId xmlns:a16="http://schemas.microsoft.com/office/drawing/2014/main" val="3923863476"/>
                    </a:ext>
                  </a:extLst>
                </a:gridCol>
                <a:gridCol w="721573">
                  <a:extLst>
                    <a:ext uri="{9D8B030D-6E8A-4147-A177-3AD203B41FA5}">
                      <a16:colId xmlns:a16="http://schemas.microsoft.com/office/drawing/2014/main" val="3922758380"/>
                    </a:ext>
                  </a:extLst>
                </a:gridCol>
                <a:gridCol w="721573">
                  <a:extLst>
                    <a:ext uri="{9D8B030D-6E8A-4147-A177-3AD203B41FA5}">
                      <a16:colId xmlns:a16="http://schemas.microsoft.com/office/drawing/2014/main" val="2420901292"/>
                    </a:ext>
                  </a:extLst>
                </a:gridCol>
              </a:tblGrid>
              <a:tr h="365872">
                <a:tc>
                  <a:txBody>
                    <a:bodyPr/>
                    <a:lstStyle/>
                    <a:p>
                      <a:pPr algn="ctr" fontAlgn="b"/>
                      <a:r>
                        <a:rPr lang="en-US" sz="1000" b="0" u="none" strike="noStrike" cap="none" spc="0">
                          <a:solidFill>
                            <a:schemeClr val="bg1"/>
                          </a:solidFill>
                          <a:effectLst/>
                        </a:rPr>
                        <a:t>No</a:t>
                      </a:r>
                      <a:endParaRPr lang="en-US" sz="1000" b="0" i="0" u="none" strike="noStrike" cap="none" spc="0">
                        <a:solidFill>
                          <a:schemeClr val="bg1"/>
                        </a:solidFill>
                        <a:effectLst/>
                        <a:latin typeface="Calibri" panose="020F0502020204030204" pitchFamily="34" charset="0"/>
                      </a:endParaRPr>
                    </a:p>
                  </a:txBody>
                  <a:tcPr marL="86067" marR="6896" marT="66206" marB="66206" anchor="ctr">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38100" cmpd="sng">
                      <a:noFill/>
                    </a:lnB>
                    <a:solidFill>
                      <a:schemeClr val="tx1"/>
                    </a:solidFill>
                  </a:tcPr>
                </a:tc>
                <a:tc>
                  <a:txBody>
                    <a:bodyPr/>
                    <a:lstStyle/>
                    <a:p>
                      <a:pPr algn="ctr" rtl="0" fontAlgn="ctr"/>
                      <a:r>
                        <a:rPr lang="en-US" sz="1000" b="0" u="none" strike="noStrike" cap="none" spc="0">
                          <a:solidFill>
                            <a:schemeClr val="bg1"/>
                          </a:solidFill>
                          <a:effectLst/>
                        </a:rPr>
                        <a:t>Country</a:t>
                      </a:r>
                      <a:endParaRPr lang="en-US" sz="1000" b="0" i="0" u="none" strike="noStrike" cap="none" spc="0">
                        <a:solidFill>
                          <a:schemeClr val="bg1"/>
                        </a:solidFill>
                        <a:effectLst/>
                        <a:latin typeface="Arial" panose="020B0604020202020204" pitchFamily="34" charset="0"/>
                      </a:endParaRPr>
                    </a:p>
                  </a:txBody>
                  <a:tcPr marL="86067" marR="6896" marT="66206" marB="66206" anchor="ctr">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38100" cmpd="sng">
                      <a:noFill/>
                    </a:lnB>
                    <a:solidFill>
                      <a:schemeClr val="tx1"/>
                    </a:solidFill>
                  </a:tcPr>
                </a:tc>
                <a:tc>
                  <a:txBody>
                    <a:bodyPr/>
                    <a:lstStyle/>
                    <a:p>
                      <a:pPr algn="ctr" rtl="0" fontAlgn="ctr"/>
                      <a:r>
                        <a:rPr lang="en-US" sz="1000" b="0" u="none" strike="noStrike" cap="none" spc="0">
                          <a:solidFill>
                            <a:schemeClr val="bg1"/>
                          </a:solidFill>
                          <a:effectLst/>
                        </a:rPr>
                        <a:t>Population 2023</a:t>
                      </a:r>
                      <a:endParaRPr lang="en-US" sz="1000" b="0" i="0" u="none" strike="noStrike" cap="none" spc="0">
                        <a:solidFill>
                          <a:schemeClr val="bg1"/>
                        </a:solidFill>
                        <a:effectLst/>
                        <a:latin typeface="Arial" panose="020B0604020202020204" pitchFamily="34" charset="0"/>
                      </a:endParaRPr>
                    </a:p>
                  </a:txBody>
                  <a:tcPr marL="86067" marR="6896" marT="66206" marB="66206" anchor="ctr">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38100" cmpd="sng">
                      <a:noFill/>
                    </a:lnB>
                    <a:solidFill>
                      <a:schemeClr val="tx1"/>
                    </a:solidFill>
                  </a:tcPr>
                </a:tc>
                <a:tc>
                  <a:txBody>
                    <a:bodyPr/>
                    <a:lstStyle/>
                    <a:p>
                      <a:pPr algn="ctr" rtl="0" fontAlgn="ctr"/>
                      <a:r>
                        <a:rPr lang="en-US" sz="1000" b="0" u="none" strike="noStrike" cap="none" spc="0">
                          <a:solidFill>
                            <a:schemeClr val="bg1"/>
                          </a:solidFill>
                          <a:effectLst/>
                        </a:rPr>
                        <a:t>Population 2022</a:t>
                      </a:r>
                      <a:endParaRPr lang="en-US" sz="1000" b="0" i="0" u="none" strike="noStrike" cap="none" spc="0">
                        <a:solidFill>
                          <a:schemeClr val="bg1"/>
                        </a:solidFill>
                        <a:effectLst/>
                        <a:latin typeface="Arial" panose="020B0604020202020204" pitchFamily="34" charset="0"/>
                      </a:endParaRPr>
                    </a:p>
                  </a:txBody>
                  <a:tcPr marL="86067" marR="6896" marT="66206" marB="66206" anchor="ctr">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38100" cmpd="sng">
                      <a:noFill/>
                    </a:lnB>
                    <a:solidFill>
                      <a:schemeClr val="tx1"/>
                    </a:solidFill>
                  </a:tcPr>
                </a:tc>
                <a:tc>
                  <a:txBody>
                    <a:bodyPr/>
                    <a:lstStyle/>
                    <a:p>
                      <a:pPr algn="ctr" rtl="0" fontAlgn="ctr"/>
                      <a:r>
                        <a:rPr lang="en-US" sz="1000" b="0" u="none" strike="noStrike" cap="none" spc="0">
                          <a:solidFill>
                            <a:schemeClr val="bg1"/>
                          </a:solidFill>
                          <a:effectLst/>
                        </a:rPr>
                        <a:t>Area(km²)</a:t>
                      </a:r>
                      <a:endParaRPr lang="en-US" sz="1000" b="0" i="0" u="none" strike="noStrike" cap="none" spc="0">
                        <a:solidFill>
                          <a:schemeClr val="bg1"/>
                        </a:solidFill>
                        <a:effectLst/>
                        <a:latin typeface="Arial" panose="020B0604020202020204" pitchFamily="34" charset="0"/>
                      </a:endParaRPr>
                    </a:p>
                  </a:txBody>
                  <a:tcPr marL="86067" marR="6896" marT="66206" marB="66206" anchor="ctr">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38100" cmpd="sng">
                      <a:noFill/>
                    </a:lnB>
                    <a:solidFill>
                      <a:schemeClr val="tx1"/>
                    </a:solidFill>
                  </a:tcPr>
                </a:tc>
                <a:tc>
                  <a:txBody>
                    <a:bodyPr/>
                    <a:lstStyle/>
                    <a:p>
                      <a:pPr algn="ctr" rtl="0" fontAlgn="ctr"/>
                      <a:r>
                        <a:rPr lang="en-US" sz="1000" b="0" u="none" strike="noStrike" cap="none" spc="0">
                          <a:solidFill>
                            <a:schemeClr val="bg1"/>
                          </a:solidFill>
                          <a:effectLst/>
                        </a:rPr>
                        <a:t>Land Area(km²)</a:t>
                      </a:r>
                      <a:endParaRPr lang="en-US" sz="1000" b="0" i="0" u="none" strike="noStrike" cap="none" spc="0">
                        <a:solidFill>
                          <a:schemeClr val="bg1"/>
                        </a:solidFill>
                        <a:effectLst/>
                        <a:latin typeface="Arial" panose="020B0604020202020204" pitchFamily="34" charset="0"/>
                      </a:endParaRPr>
                    </a:p>
                  </a:txBody>
                  <a:tcPr marL="86067" marR="6896" marT="66206" marB="66206" anchor="ctr">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38100" cmpd="sng">
                      <a:noFill/>
                    </a:lnB>
                    <a:solidFill>
                      <a:schemeClr val="tx1"/>
                    </a:solidFill>
                  </a:tcPr>
                </a:tc>
                <a:tc>
                  <a:txBody>
                    <a:bodyPr/>
                    <a:lstStyle/>
                    <a:p>
                      <a:pPr algn="ctr" rtl="0" fontAlgn="ctr"/>
                      <a:r>
                        <a:rPr lang="en-US" sz="1000" b="0" u="none" strike="noStrike" cap="none" spc="0">
                          <a:solidFill>
                            <a:schemeClr val="bg1"/>
                          </a:solidFill>
                          <a:effectLst/>
                        </a:rPr>
                        <a:t>Density (/km²)</a:t>
                      </a:r>
                      <a:endParaRPr lang="en-US" sz="1000" b="0" i="0" u="none" strike="noStrike" cap="none" spc="0">
                        <a:solidFill>
                          <a:schemeClr val="bg1"/>
                        </a:solidFill>
                        <a:effectLst/>
                        <a:latin typeface="Arial" panose="020B0604020202020204" pitchFamily="34" charset="0"/>
                      </a:endParaRPr>
                    </a:p>
                  </a:txBody>
                  <a:tcPr marL="86067" marR="6896" marT="66206" marB="66206" anchor="ctr">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38100" cmpd="sng">
                      <a:noFill/>
                    </a:lnB>
                    <a:solidFill>
                      <a:schemeClr val="tx1"/>
                    </a:solidFill>
                  </a:tcPr>
                </a:tc>
                <a:tc>
                  <a:txBody>
                    <a:bodyPr/>
                    <a:lstStyle/>
                    <a:p>
                      <a:pPr algn="ctr" rtl="0" fontAlgn="ctr"/>
                      <a:r>
                        <a:rPr lang="en-US" sz="1000" b="0" u="none" strike="noStrike" cap="none" spc="0">
                          <a:solidFill>
                            <a:schemeClr val="bg1"/>
                          </a:solidFill>
                          <a:effectLst/>
                        </a:rPr>
                        <a:t>Growth Rate</a:t>
                      </a:r>
                      <a:endParaRPr lang="en-US" sz="1000" b="0" i="0" u="none" strike="noStrike" cap="none" spc="0">
                        <a:solidFill>
                          <a:schemeClr val="bg1"/>
                        </a:solidFill>
                        <a:effectLst/>
                        <a:latin typeface="Arial" panose="020B0604020202020204" pitchFamily="34" charset="0"/>
                      </a:endParaRPr>
                    </a:p>
                  </a:txBody>
                  <a:tcPr marL="86067" marR="6896" marT="66206" marB="66206" anchor="ctr">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38100" cmpd="sng">
                      <a:noFill/>
                    </a:lnB>
                    <a:solidFill>
                      <a:schemeClr val="tx1"/>
                    </a:solidFill>
                  </a:tcPr>
                </a:tc>
                <a:tc>
                  <a:txBody>
                    <a:bodyPr/>
                    <a:lstStyle/>
                    <a:p>
                      <a:pPr algn="ctr" rtl="0" fontAlgn="ctr"/>
                      <a:r>
                        <a:rPr lang="en-US" sz="1000" b="0" u="none" strike="noStrike" cap="none" spc="0">
                          <a:solidFill>
                            <a:schemeClr val="bg1"/>
                          </a:solidFill>
                          <a:effectLst/>
                        </a:rPr>
                        <a:t>World %</a:t>
                      </a:r>
                      <a:endParaRPr lang="en-US" sz="1000" b="0" i="0" u="none" strike="noStrike" cap="none" spc="0">
                        <a:solidFill>
                          <a:schemeClr val="bg1"/>
                        </a:solidFill>
                        <a:effectLst/>
                        <a:latin typeface="Arial" panose="020B0604020202020204" pitchFamily="34" charset="0"/>
                      </a:endParaRPr>
                    </a:p>
                  </a:txBody>
                  <a:tcPr marL="86067" marR="6896" marT="66206" marB="66206" anchor="ctr">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38100" cmpd="sng">
                      <a:noFill/>
                    </a:lnB>
                    <a:solidFill>
                      <a:schemeClr val="tx1"/>
                    </a:solidFill>
                  </a:tcPr>
                </a:tc>
                <a:tc>
                  <a:txBody>
                    <a:bodyPr/>
                    <a:lstStyle/>
                    <a:p>
                      <a:pPr algn="ctr" rtl="0" fontAlgn="ctr"/>
                      <a:r>
                        <a:rPr lang="en-US" sz="1000" b="0" u="none" strike="noStrike" cap="none" spc="0">
                          <a:solidFill>
                            <a:schemeClr val="bg1"/>
                          </a:solidFill>
                          <a:effectLst/>
                        </a:rPr>
                        <a:t>Rank</a:t>
                      </a:r>
                      <a:endParaRPr lang="en-US" sz="1000" b="0" i="0" u="none" strike="noStrike" cap="none" spc="0">
                        <a:solidFill>
                          <a:schemeClr val="bg1"/>
                        </a:solidFill>
                        <a:effectLst/>
                        <a:latin typeface="Arial" panose="020B0604020202020204" pitchFamily="34" charset="0"/>
                      </a:endParaRPr>
                    </a:p>
                  </a:txBody>
                  <a:tcPr marL="86067" marR="6896" marT="66206" marB="66206" anchor="ctr">
                    <a:lnL w="19050" cap="flat" cmpd="sng" algn="ctr">
                      <a:solidFill>
                        <a:schemeClr val="tx1"/>
                      </a:solidFill>
                      <a:prstDash val="solid"/>
                    </a:lnL>
                    <a:lnR w="12700" cmpd="sng">
                      <a:noFill/>
                    </a:lnR>
                    <a:lnT w="19050" cap="flat" cmpd="sng" algn="ctr">
                      <a:solidFill>
                        <a:schemeClr val="tx1"/>
                      </a:solidFill>
                      <a:prstDash val="solid"/>
                    </a:lnT>
                    <a:lnB w="38100" cmpd="sng">
                      <a:noFill/>
                    </a:lnB>
                    <a:solidFill>
                      <a:schemeClr val="tx1"/>
                    </a:solidFill>
                  </a:tcPr>
                </a:tc>
                <a:extLst>
                  <a:ext uri="{0D108BD9-81ED-4DB2-BD59-A6C34878D82A}">
                    <a16:rowId xmlns:a16="http://schemas.microsoft.com/office/drawing/2014/main" val="21472513"/>
                  </a:ext>
                </a:extLst>
              </a:tr>
              <a:tr h="365872">
                <a:tc>
                  <a:txBody>
                    <a:bodyPr/>
                    <a:lstStyle/>
                    <a:p>
                      <a:pPr algn="ctr" rtl="0" fontAlgn="ctr"/>
                      <a:r>
                        <a:rPr lang="en-US" sz="1000" u="none" strike="noStrike" cap="none" spc="0">
                          <a:solidFill>
                            <a:schemeClr val="tx1"/>
                          </a:solidFill>
                          <a:effectLst/>
                        </a:rPr>
                        <a:t>0</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19050" cap="flat" cmpd="sng" algn="ctr">
                      <a:solidFill>
                        <a:schemeClr val="tx1"/>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Ukraine</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36181079</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39701739</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603.5K</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579.4K</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63</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-7.45</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0.46</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41</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19050" cap="flat" cmpd="sng" algn="ctr">
                      <a:solidFill>
                        <a:schemeClr val="tx1"/>
                      </a:solidFill>
                      <a:prstDash val="solid"/>
                    </a:lnR>
                    <a:lnT w="38100" cmpd="sng">
                      <a:noFill/>
                    </a:lnT>
                    <a:lnB w="19050" cap="flat" cmpd="sng" algn="ctr">
                      <a:solidFill>
                        <a:schemeClr val="tx1"/>
                      </a:solidFill>
                      <a:prstDash val="solid"/>
                    </a:lnB>
                    <a:noFill/>
                  </a:tcPr>
                </a:tc>
                <a:extLst>
                  <a:ext uri="{0D108BD9-81ED-4DB2-BD59-A6C34878D82A}">
                    <a16:rowId xmlns:a16="http://schemas.microsoft.com/office/drawing/2014/main" val="51656973"/>
                  </a:ext>
                </a:extLst>
              </a:tr>
              <a:tr h="365872">
                <a:tc>
                  <a:txBody>
                    <a:bodyPr/>
                    <a:lstStyle/>
                    <a:p>
                      <a:pPr algn="ctr" rtl="0" fontAlgn="ctr"/>
                      <a:r>
                        <a:rPr lang="en-US" sz="1000" u="none" strike="noStrike" cap="none" spc="0">
                          <a:solidFill>
                            <a:schemeClr val="tx1"/>
                          </a:solidFill>
                          <a:effectLst/>
                        </a:rPr>
                        <a:t>1</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Lebanon</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5413182</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5489739</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10.5K</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10.2K</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523</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-2.47</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0.07</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122</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12700" cmpd="sng">
                      <a:noFill/>
                      <a:prstDash val="solid"/>
                    </a:lnR>
                    <a:lnT w="19050" cap="flat" cmpd="sng" algn="ctr">
                      <a:solidFill>
                        <a:schemeClr val="tx1"/>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3369222972"/>
                  </a:ext>
                </a:extLst>
              </a:tr>
              <a:tr h="365872">
                <a:tc>
                  <a:txBody>
                    <a:bodyPr/>
                    <a:lstStyle/>
                    <a:p>
                      <a:pPr algn="ctr" rtl="0" fontAlgn="ctr"/>
                      <a:r>
                        <a:rPr lang="en-US" sz="1000" u="none" strike="noStrike" cap="none" spc="0">
                          <a:solidFill>
                            <a:schemeClr val="tx1"/>
                          </a:solidFill>
                          <a:effectLst/>
                        </a:rPr>
                        <a:t>2</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19050" cap="flat" cmpd="sng" algn="ctr">
                      <a:solidFill>
                        <a:schemeClr val="tx1"/>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Bulgaria</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6723268</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6781953</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110.9K</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108.6K</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62</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-1.39</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0.08</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110</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extLst>
                  <a:ext uri="{0D108BD9-81ED-4DB2-BD59-A6C34878D82A}">
                    <a16:rowId xmlns:a16="http://schemas.microsoft.com/office/drawing/2014/main" val="2386643579"/>
                  </a:ext>
                </a:extLst>
              </a:tr>
              <a:tr h="365872">
                <a:tc>
                  <a:txBody>
                    <a:bodyPr/>
                    <a:lstStyle/>
                    <a:p>
                      <a:pPr algn="ctr" rtl="0" fontAlgn="ctr"/>
                      <a:r>
                        <a:rPr lang="en-US" sz="1000" u="none" strike="noStrike" cap="none" spc="0">
                          <a:solidFill>
                            <a:schemeClr val="tx1"/>
                          </a:solidFill>
                          <a:effectLst/>
                        </a:rPr>
                        <a:t>3</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Lithuania</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2728886</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2750055</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65.3K</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62.6K</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43</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-1.15</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0.03</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142</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12700" cmpd="sng">
                      <a:noFill/>
                      <a:prstDash val="solid"/>
                    </a:lnR>
                    <a:lnT w="19050" cap="flat" cmpd="sng" algn="ctr">
                      <a:solidFill>
                        <a:schemeClr val="tx1"/>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1590868542"/>
                  </a:ext>
                </a:extLst>
              </a:tr>
              <a:tr h="365872">
                <a:tc>
                  <a:txBody>
                    <a:bodyPr/>
                    <a:lstStyle/>
                    <a:p>
                      <a:pPr algn="ctr" rtl="0" fontAlgn="ctr"/>
                      <a:r>
                        <a:rPr lang="en-US" sz="1000" u="none" strike="noStrike" cap="none" spc="0">
                          <a:solidFill>
                            <a:schemeClr val="tx1"/>
                          </a:solidFill>
                          <a:effectLst/>
                        </a:rPr>
                        <a:t>4</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19050" cap="flat" cmpd="sng" algn="ctr">
                      <a:solidFill>
                        <a:schemeClr val="tx1"/>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Latvia</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1838111</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1850651</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64.6K</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62.2K</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29</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-1.1</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0.02</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151</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extLst>
                  <a:ext uri="{0D108BD9-81ED-4DB2-BD59-A6C34878D82A}">
                    <a16:rowId xmlns:a16="http://schemas.microsoft.com/office/drawing/2014/main" val="585769790"/>
                  </a:ext>
                </a:extLst>
              </a:tr>
              <a:tr h="365872">
                <a:tc>
                  <a:txBody>
                    <a:bodyPr/>
                    <a:lstStyle/>
                    <a:p>
                      <a:pPr algn="ctr" rtl="0" fontAlgn="ctr"/>
                      <a:r>
                        <a:rPr lang="en-US" sz="1000" u="none" strike="noStrike" cap="none" spc="0">
                          <a:solidFill>
                            <a:schemeClr val="tx1"/>
                          </a:solidFill>
                          <a:effectLst/>
                        </a:rPr>
                        <a:t>5</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Serbia</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7175411</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7221365</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88.4K</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87.5K</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82</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-1</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0.09</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105</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12700" cmpd="sng">
                      <a:noFill/>
                      <a:prstDash val="solid"/>
                    </a:lnR>
                    <a:lnT w="19050" cap="flat" cmpd="sng" algn="ctr">
                      <a:solidFill>
                        <a:schemeClr val="tx1"/>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2846275954"/>
                  </a:ext>
                </a:extLst>
              </a:tr>
              <a:tr h="365872">
                <a:tc>
                  <a:txBody>
                    <a:bodyPr/>
                    <a:lstStyle/>
                    <a:p>
                      <a:pPr algn="ctr" rtl="0" fontAlgn="ctr"/>
                      <a:r>
                        <a:rPr lang="en-US" sz="1000" u="none" strike="noStrike" cap="none" spc="0">
                          <a:solidFill>
                            <a:schemeClr val="tx1"/>
                          </a:solidFill>
                          <a:effectLst/>
                        </a:rPr>
                        <a:t>6</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19050" cap="flat" cmpd="sng" algn="ctr">
                      <a:solidFill>
                        <a:schemeClr val="tx1"/>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Bosnia And Herzegovina</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3218747</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3233526</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51.2K</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51.2K</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63</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-0.7</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0.04</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137</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extLst>
                  <a:ext uri="{0D108BD9-81ED-4DB2-BD59-A6C34878D82A}">
                    <a16:rowId xmlns:a16="http://schemas.microsoft.com/office/drawing/2014/main" val="2827421289"/>
                  </a:ext>
                </a:extLst>
              </a:tr>
              <a:tr h="365872">
                <a:tc>
                  <a:txBody>
                    <a:bodyPr/>
                    <a:lstStyle/>
                    <a:p>
                      <a:pPr algn="ctr" rtl="0" fontAlgn="ctr"/>
                      <a:r>
                        <a:rPr lang="en-US" sz="1000" u="none" strike="noStrike" cap="none" spc="0">
                          <a:solidFill>
                            <a:schemeClr val="tx1"/>
                          </a:solidFill>
                          <a:effectLst/>
                        </a:rPr>
                        <a:t>7</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Croatia</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4017834</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4030358</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56.6K</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56K</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72</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-0.54</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0.05</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130</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12700" cmpd="sng">
                      <a:noFill/>
                      <a:prstDash val="solid"/>
                    </a:lnR>
                    <a:lnT w="19050" cap="flat" cmpd="sng" algn="ctr">
                      <a:solidFill>
                        <a:schemeClr val="tx1"/>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3447333801"/>
                  </a:ext>
                </a:extLst>
              </a:tr>
              <a:tr h="365872">
                <a:tc>
                  <a:txBody>
                    <a:bodyPr/>
                    <a:lstStyle/>
                    <a:p>
                      <a:pPr algn="ctr" rtl="0" fontAlgn="ctr"/>
                      <a:r>
                        <a:rPr lang="en-US" sz="1000" u="none" strike="noStrike" cap="none" spc="0">
                          <a:solidFill>
                            <a:schemeClr val="tx1"/>
                          </a:solidFill>
                          <a:effectLst/>
                        </a:rPr>
                        <a:t>8</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19050" cap="flat" cmpd="sng" algn="ctr">
                      <a:solidFill>
                        <a:schemeClr val="tx1"/>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Maldives</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522338</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523787</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300</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300</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1737</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-0.53</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0.01</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174</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extLst>
                  <a:ext uri="{0D108BD9-81ED-4DB2-BD59-A6C34878D82A}">
                    <a16:rowId xmlns:a16="http://schemas.microsoft.com/office/drawing/2014/main" val="2478187029"/>
                  </a:ext>
                </a:extLst>
              </a:tr>
              <a:tr h="365872">
                <a:tc>
                  <a:txBody>
                    <a:bodyPr/>
                    <a:lstStyle/>
                    <a:p>
                      <a:pPr algn="ctr" rtl="0" fontAlgn="ctr"/>
                      <a:r>
                        <a:rPr lang="en-US" sz="1000" u="none" strike="noStrike" cap="none" spc="0">
                          <a:solidFill>
                            <a:schemeClr val="tx1"/>
                          </a:solidFill>
                          <a:effectLst/>
                        </a:rPr>
                        <a:t>9</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Japan</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123569707</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123951692</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377.9K</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364.5K</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338</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-0.53</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1.54</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rtl="0" fontAlgn="ctr"/>
                      <a:r>
                        <a:rPr lang="en-US" sz="1000" u="none" strike="noStrike" cap="none" spc="0">
                          <a:solidFill>
                            <a:schemeClr val="tx1"/>
                          </a:solidFill>
                          <a:effectLst/>
                        </a:rPr>
                        <a:t>12</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12700" cmpd="sng">
                      <a:noFill/>
                      <a:prstDash val="solid"/>
                    </a:lnR>
                    <a:lnT w="19050" cap="flat" cmpd="sng" algn="ctr">
                      <a:solidFill>
                        <a:schemeClr val="tx1"/>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2413432982"/>
                  </a:ext>
                </a:extLst>
              </a:tr>
              <a:tr h="365872">
                <a:tc>
                  <a:txBody>
                    <a:bodyPr/>
                    <a:lstStyle/>
                    <a:p>
                      <a:pPr algn="ctr" rtl="0" fontAlgn="ctr"/>
                      <a:r>
                        <a:rPr lang="en-US" sz="1000" u="none" strike="noStrike" cap="none" spc="0">
                          <a:solidFill>
                            <a:schemeClr val="tx1"/>
                          </a:solidFill>
                          <a:effectLst/>
                        </a:rPr>
                        <a:t>10</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19050" cap="flat" cmpd="sng" algn="ctr">
                      <a:solidFill>
                        <a:schemeClr val="tx1"/>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Monaco</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36297</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36469</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2</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2</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18149</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-0.47</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a:solidFill>
                            <a:schemeClr val="tx1"/>
                          </a:solidFill>
                          <a:effectLst/>
                        </a:rPr>
                        <a:t>0</a:t>
                      </a:r>
                      <a:endParaRPr lang="en-US" sz="1000" b="0" i="0" u="none" strike="noStrike" cap="none" spc="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rtl="0" fontAlgn="ctr"/>
                      <a:r>
                        <a:rPr lang="en-US" sz="1000" u="none" strike="noStrike" cap="none" spc="0" dirty="0">
                          <a:solidFill>
                            <a:schemeClr val="tx1"/>
                          </a:solidFill>
                          <a:effectLst/>
                        </a:rPr>
                        <a:t>217</a:t>
                      </a:r>
                      <a:endParaRPr lang="en-US" sz="1000" b="0" i="0" u="none" strike="noStrike" cap="none" spc="0" dirty="0">
                        <a:solidFill>
                          <a:schemeClr val="tx1"/>
                        </a:solidFill>
                        <a:effectLst/>
                        <a:latin typeface="Arial" panose="020B0604020202020204" pitchFamily="34" charset="0"/>
                      </a:endParaRPr>
                    </a:p>
                  </a:txBody>
                  <a:tcPr marL="86067" marR="6896" marT="66206" marB="66206" anchor="ctr">
                    <a:lnL w="6350" cap="flat" cmpd="sng" algn="ctr">
                      <a:solidFill>
                        <a:schemeClr val="tx1">
                          <a:lumMod val="50000"/>
                          <a:lumOff val="50000"/>
                        </a:schemeClr>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extLst>
                  <a:ext uri="{0D108BD9-81ED-4DB2-BD59-A6C34878D82A}">
                    <a16:rowId xmlns:a16="http://schemas.microsoft.com/office/drawing/2014/main" val="1018097287"/>
                  </a:ext>
                </a:extLst>
              </a:tr>
            </a:tbl>
          </a:graphicData>
        </a:graphic>
      </p:graphicFrame>
      <p:pic>
        <p:nvPicPr>
          <p:cNvPr id="12" name="Picture 11">
            <a:extLst>
              <a:ext uri="{FF2B5EF4-FFF2-40B4-BE49-F238E27FC236}">
                <a16:creationId xmlns:a16="http://schemas.microsoft.com/office/drawing/2014/main" id="{9B7A91F3-6CD9-28EC-D7D3-85E372D0A12A}"/>
              </a:ext>
            </a:extLst>
          </p:cNvPr>
          <p:cNvPicPr>
            <a:picLocks noChangeAspect="1"/>
          </p:cNvPicPr>
          <p:nvPr/>
        </p:nvPicPr>
        <p:blipFill>
          <a:blip r:embed="rId2"/>
          <a:stretch>
            <a:fillRect/>
          </a:stretch>
        </p:blipFill>
        <p:spPr>
          <a:xfrm>
            <a:off x="5475989" y="1119921"/>
            <a:ext cx="2774876" cy="555143"/>
          </a:xfrm>
          <a:prstGeom prst="rect">
            <a:avLst/>
          </a:prstGeom>
        </p:spPr>
      </p:pic>
    </p:spTree>
    <p:extLst>
      <p:ext uri="{BB962C8B-B14F-4D97-AF65-F5344CB8AC3E}">
        <p14:creationId xmlns:p14="http://schemas.microsoft.com/office/powerpoint/2010/main" val="2885588644"/>
      </p:ext>
    </p:extLst>
  </p:cSld>
  <p:clrMapOvr>
    <a:masterClrMapping/>
  </p:clrMapOvr>
  <mc:AlternateContent xmlns:mc="http://schemas.openxmlformats.org/markup-compatibility/2006" xmlns:p14="http://schemas.microsoft.com/office/powerpoint/2010/main">
    <mc:Choice Requires="p14">
      <p:transition spd="slow" p14:dur="4000" advTm="83650">
        <p14:vortex dir="r"/>
      </p:transition>
    </mc:Choice>
    <mc:Fallback xmlns="">
      <p:transition spd="slow" advTm="83650">
        <p:fade/>
      </p:transition>
    </mc:Fallback>
  </mc:AlternateContent>
</p:sld>
</file>

<file path=ppt/theme/theme1.xml><?xml version="1.0" encoding="utf-8"?>
<a:theme xmlns:a="http://schemas.openxmlformats.org/drawingml/2006/main" name="ExploreVTI">
  <a:themeElements>
    <a:clrScheme name="AnalogousFromDarkSeed_2SEEDS">
      <a:dk1>
        <a:srgbClr val="000000"/>
      </a:dk1>
      <a:lt1>
        <a:srgbClr val="FFFFFF"/>
      </a:lt1>
      <a:dk2>
        <a:srgbClr val="1B1C38"/>
      </a:dk2>
      <a:lt2>
        <a:srgbClr val="E8E8E2"/>
      </a:lt2>
      <a:accent1>
        <a:srgbClr val="3B41B1"/>
      </a:accent1>
      <a:accent2>
        <a:srgbClr val="4D84C3"/>
      </a:accent2>
      <a:accent3>
        <a:srgbClr val="784DC3"/>
      </a:accent3>
      <a:accent4>
        <a:srgbClr val="B13B84"/>
      </a:accent4>
      <a:accent5>
        <a:srgbClr val="C34D65"/>
      </a:accent5>
      <a:accent6>
        <a:srgbClr val="B1543B"/>
      </a:accent6>
      <a:hlink>
        <a:srgbClr val="BF3F85"/>
      </a:hlink>
      <a:folHlink>
        <a:srgbClr val="7F7F7F"/>
      </a:folHlink>
    </a:clrScheme>
    <a:fontScheme name="Custom 23">
      <a:majorFont>
        <a:latin typeface="Sagona Boo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xploreVTI" id="{157DDAE2-BFCD-43FD-9602-E5EFEAD66DC3}" vid="{04B6EBF8-4645-4305-9753-050B4204785C}"/>
    </a:ext>
  </a:extLst>
</a:theme>
</file>

<file path=docProps/app.xml><?xml version="1.0" encoding="utf-8"?>
<Properties xmlns="http://schemas.openxmlformats.org/officeDocument/2006/extended-properties" xmlns:vt="http://schemas.openxmlformats.org/officeDocument/2006/docPropsVTypes">
  <TotalTime>8170</TotalTime>
  <Words>1507</Words>
  <Application>Microsoft Macintosh PowerPoint</Application>
  <PresentationFormat>Widescreen</PresentationFormat>
  <Paragraphs>483</Paragraphs>
  <Slides>21</Slides>
  <Notes>0</Notes>
  <HiddenSlides>0</HiddenSlides>
  <MMClips>1</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21</vt:i4>
      </vt:variant>
    </vt:vector>
  </HeadingPairs>
  <TitlesOfParts>
    <vt:vector size="35" baseType="lpstr">
      <vt:lpstr>Arial</vt:lpstr>
      <vt:lpstr>Avenir Next LT Pro</vt:lpstr>
      <vt:lpstr>AvenirNext LT Pro Medium</vt:lpstr>
      <vt:lpstr>Calibri</vt:lpstr>
      <vt:lpstr>inherit</vt:lpstr>
      <vt:lpstr>Inter</vt:lpstr>
      <vt:lpstr>Menlo</vt:lpstr>
      <vt:lpstr>Sagona Book</vt:lpstr>
      <vt:lpstr>Segoe UI</vt:lpstr>
      <vt:lpstr>Söhne</vt:lpstr>
      <vt:lpstr>Times New Roman</vt:lpstr>
      <vt:lpstr>Wingdings</vt:lpstr>
      <vt:lpstr>zeitung</vt:lpstr>
      <vt:lpstr>ExploreVTI</vt:lpstr>
      <vt:lpstr>World-population2023 </vt:lpstr>
      <vt:lpstr> Introduction</vt:lpstr>
      <vt:lpstr>PowerPoint Presentation</vt:lpstr>
      <vt:lpstr>About Dataset </vt:lpstr>
      <vt:lpstr>Hypothesis</vt:lpstr>
      <vt:lpstr>About this file</vt:lpstr>
      <vt:lpstr>Model Building </vt:lpstr>
      <vt:lpstr>LINEAR REGRESSION MODEL </vt:lpstr>
      <vt:lpstr>What are the countries and dependencies with negative growth rates ? Exploratory data analysis (EDA) - </vt:lpstr>
      <vt:lpstr>Looking at the growth rates of top 10 highly populated nations: Occupants of Nigeria and Pakistan are increased by 2.41 and 1.98 percentage respectively China and Russia, on the other hand, houses less residents in the Year 2023 as compared to the year 2022 </vt:lpstr>
      <vt:lpstr>Facts and figures illustrate that : Vatican city, tiniest country in the world, shows a climb in growth rate by 1.57 percentage Monaco's(dependent territory) and San Marino's population size has further shrinked by 0.47 and 0.05 percentage </vt:lpstr>
      <vt:lpstr>Top 5 highly dense countries</vt:lpstr>
      <vt:lpstr>Top 5 least dense countries</vt:lpstr>
      <vt:lpstr>Relation Between Density and Population</vt:lpstr>
      <vt:lpstr>Above plot displays the relationship between top five and bottom five countries in terms of population density and population size</vt:lpstr>
      <vt:lpstr>top 5 fastest growing countries in terms of population size </vt:lpstr>
      <vt:lpstr>Below analysis clearly depicts that: There are total 32 countries with negative growth rate Population of Ukraine has decreased tremendously by 7.45 percentage followed by Lebanon   </vt:lpstr>
      <vt:lpstr>What are the countries with 100 million population ?</vt:lpstr>
      <vt:lpstr>Summary of Analysis Model Accuracy – Score 93.56430720672756 </vt:lpstr>
      <vt:lpstr>References :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World-population2023 </dc:title>
  <dc:creator>Swapnil More</dc:creator>
  <cp:lastModifiedBy>Swapnil More</cp:lastModifiedBy>
  <cp:revision>56</cp:revision>
  <dcterms:created xsi:type="dcterms:W3CDTF">2023-02-22T23:32:51Z</dcterms:created>
  <dcterms:modified xsi:type="dcterms:W3CDTF">2023-02-28T17:12:42Z</dcterms:modified>
</cp:coreProperties>
</file>

<file path=docProps/thumbnail.jpeg>
</file>